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69" r:id="rId4"/>
    <p:sldMasterId id="2147483870" r:id="rId5"/>
    <p:sldMasterId id="21474838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y="5143500" cx="9144000"/>
  <p:notesSz cx="6858000" cy="9144000"/>
  <p:embeddedFontLst>
    <p:embeddedFont>
      <p:font typeface="Ubuntu"/>
      <p:regular r:id="rId66"/>
      <p:bold r:id="rId67"/>
      <p:italic r:id="rId68"/>
      <p:boldItalic r:id="rId69"/>
    </p:embeddedFont>
    <p:embeddedFont>
      <p:font typeface="Ubuntu Light"/>
      <p:regular r:id="rId70"/>
      <p:bold r:id="rId71"/>
      <p:italic r:id="rId72"/>
      <p:boldItalic r:id="rId73"/>
    </p:embeddedFont>
    <p:embeddedFont>
      <p:font typeface="Ubuntu Medium"/>
      <p:regular r:id="rId74"/>
      <p:bold r:id="rId75"/>
      <p:italic r:id="rId76"/>
      <p:boldItalic r:id="rId77"/>
    </p:embeddedFont>
    <p:embeddedFont>
      <p:font typeface="Lato"/>
      <p:regular r:id="rId78"/>
      <p:bold r:id="rId79"/>
      <p:italic r:id="rId80"/>
      <p:boldItalic r:id="rId81"/>
    </p:embeddedFont>
    <p:embeddedFont>
      <p:font typeface="Helvetica Neue"/>
      <p:regular r:id="rId82"/>
      <p:bold r:id="rId83"/>
      <p:italic r:id="rId84"/>
      <p:boldItalic r:id="rId85"/>
    </p:embeddedFont>
    <p:embeddedFont>
      <p:font typeface="Helvetica Neue Light"/>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195">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19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HelveticaNeue-italic.fntdata"/><Relationship Id="rId83" Type="http://schemas.openxmlformats.org/officeDocument/2006/relationships/font" Target="fonts/HelveticaNeue-bold.fntdata"/><Relationship Id="rId42" Type="http://schemas.openxmlformats.org/officeDocument/2006/relationships/slide" Target="slides/slide35.xml"/><Relationship Id="rId86" Type="http://schemas.openxmlformats.org/officeDocument/2006/relationships/font" Target="fonts/HelveticaNeueLight-regular.fntdata"/><Relationship Id="rId41" Type="http://schemas.openxmlformats.org/officeDocument/2006/relationships/slide" Target="slides/slide34.xml"/><Relationship Id="rId85" Type="http://schemas.openxmlformats.org/officeDocument/2006/relationships/font" Target="fonts/HelveticaNeue-boldItalic.fntdata"/><Relationship Id="rId44" Type="http://schemas.openxmlformats.org/officeDocument/2006/relationships/slide" Target="slides/slide37.xml"/><Relationship Id="rId88" Type="http://schemas.openxmlformats.org/officeDocument/2006/relationships/font" Target="fonts/HelveticaNeueLight-italic.fntdata"/><Relationship Id="rId43" Type="http://schemas.openxmlformats.org/officeDocument/2006/relationships/slide" Target="slides/slide36.xml"/><Relationship Id="rId87" Type="http://schemas.openxmlformats.org/officeDocument/2006/relationships/font" Target="fonts/HelveticaNeueLight-bold.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HelveticaNeueLight-boldItalic.fntdata"/><Relationship Id="rId80" Type="http://schemas.openxmlformats.org/officeDocument/2006/relationships/font" Target="fonts/Lato-italic.fntdata"/><Relationship Id="rId82" Type="http://schemas.openxmlformats.org/officeDocument/2006/relationships/font" Target="fonts/HelveticaNeue-regular.fntdata"/><Relationship Id="rId81" Type="http://schemas.openxmlformats.org/officeDocument/2006/relationships/font" Target="fonts/Lato-bold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UbuntuLight-boldItalic.fntdata"/><Relationship Id="rId72" Type="http://schemas.openxmlformats.org/officeDocument/2006/relationships/font" Target="fonts/UbuntuLight-italic.fntdata"/><Relationship Id="rId31" Type="http://schemas.openxmlformats.org/officeDocument/2006/relationships/slide" Target="slides/slide24.xml"/><Relationship Id="rId75" Type="http://schemas.openxmlformats.org/officeDocument/2006/relationships/font" Target="fonts/UbuntuMedium-bold.fntdata"/><Relationship Id="rId30" Type="http://schemas.openxmlformats.org/officeDocument/2006/relationships/slide" Target="slides/slide23.xml"/><Relationship Id="rId74" Type="http://schemas.openxmlformats.org/officeDocument/2006/relationships/font" Target="fonts/UbuntuMedium-regular.fntdata"/><Relationship Id="rId33" Type="http://schemas.openxmlformats.org/officeDocument/2006/relationships/slide" Target="slides/slide26.xml"/><Relationship Id="rId77" Type="http://schemas.openxmlformats.org/officeDocument/2006/relationships/font" Target="fonts/UbuntuMedium-boldItalic.fntdata"/><Relationship Id="rId32" Type="http://schemas.openxmlformats.org/officeDocument/2006/relationships/slide" Target="slides/slide25.xml"/><Relationship Id="rId76" Type="http://schemas.openxmlformats.org/officeDocument/2006/relationships/font" Target="fonts/UbuntuMedium-italic.fntdata"/><Relationship Id="rId35" Type="http://schemas.openxmlformats.org/officeDocument/2006/relationships/slide" Target="slides/slide28.xml"/><Relationship Id="rId79" Type="http://schemas.openxmlformats.org/officeDocument/2006/relationships/font" Target="fonts/Lato-bold.fntdata"/><Relationship Id="rId34" Type="http://schemas.openxmlformats.org/officeDocument/2006/relationships/slide" Target="slides/slide27.xml"/><Relationship Id="rId78" Type="http://schemas.openxmlformats.org/officeDocument/2006/relationships/font" Target="fonts/Lato-regular.fntdata"/><Relationship Id="rId71" Type="http://schemas.openxmlformats.org/officeDocument/2006/relationships/font" Target="fonts/UbuntuLight-bold.fntdata"/><Relationship Id="rId70" Type="http://schemas.openxmlformats.org/officeDocument/2006/relationships/font" Target="fonts/UbuntuLight-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Ubuntu-regular.fntdata"/><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Ubuntu-italic.fntdata"/><Relationship Id="rId23" Type="http://schemas.openxmlformats.org/officeDocument/2006/relationships/slide" Target="slides/slide16.xml"/><Relationship Id="rId67" Type="http://schemas.openxmlformats.org/officeDocument/2006/relationships/font" Target="fonts/Ubuntu-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Ubuntu-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1ba0bef756_2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1ba0bef756_2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6d6163bc45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6d6163bc45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6d6163bc45_0_4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36d6163bc45_0_4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694bd9491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694bd9491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6d6163bc45_0_4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6d6163bc45_0_4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6d6163bc45_0_1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6d6163bc45_0_1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694bd9491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3694bd9491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6d6163bc45_0_1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6d6163bc45_0_1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6d6163bc45_0_1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36d6163bc45_0_1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36d6163bc45_0_1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36d6163bc45_0_1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694bd9491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3694bd9491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6c8c8ede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6c8c8ede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3694bd9491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3694bd9491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6d6163bc45_0_2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36d6163bc45_0_2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36d6163bc45_0_2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36d6163bc45_0_2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6c8c8ede40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36c8c8ede40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6c8c8ede40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6c8c8ede40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36c8c8ede40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36c8c8ede40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6d6163bc45_0_4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36d6163bc45_0_4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36c8c8ede40_0_3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g36c8c8ede40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6c8c8ede40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6c8c8ede40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6c8c8ede40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6c8c8ede4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6d6163bc4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6d6163bc4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36d6163bc45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6c8c8ede40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6c8c8ede40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6c8c8ede40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36c8c8ede40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36c8c8ede40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36c8c8ede40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31ba405aa1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31ba405aa1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36d6163bc45_0_3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36d6163bc45_0_3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6d6163bc45_0_3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36d6163bc45_0_3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36d6163bc45_0_3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36d6163bc45_0_3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6d6163bc45_0_3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36d6163bc45_0_3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36d6163bc45_0_3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36d6163bc45_0_3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36d6163bc45_0_3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36d6163bc45_0_3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1ba0bef756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1ba0bef756_2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31ba0bef756_2_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36d6163bc45_0_3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36d6163bc45_0_3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34a04d56af8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34a04d56af8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36c8c8ede40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36c8c8ede40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36c8c8ede40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36c8c8ede40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36c8c8ede40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36c8c8ede40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36c8c8ede40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36c8c8ede40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33f5fd909a3_0_2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33f5fd909a3_0_2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31bb5f385ca_0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6" name="Google Shape;1366;g31bb5f385ca_0_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31bb5f385ca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31bb5f385ca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36d6163bc45_0_4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36d6163bc45_0_4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694bd949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694bd949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31bb5f385ca_0_1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31bb5f385ca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31ba405aa1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31ba405aa1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36c2e1a6d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36c2e1a6d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36c8c8ede40_0_1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36c8c8ede40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g36d6163bc45_0_3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9" name="Google Shape;1459;g36d6163bc45_0_3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33f5fd909a3_0_1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33f5fd909a3_0_1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36b805d12e9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36b805d12e9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36c8c8ede40_0_1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6" name="Google Shape;1486;g36c8c8ede40_0_1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31ba405aa1b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31ba405aa1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694bd9491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694bd9491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6d6163bc45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36d6163bc45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6d6163bc45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6d6163bc45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6d6163bc45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36d6163bc45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9.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1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0.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3.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4.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5.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7.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1">
  <p:cSld name="CUSTOM_1_1_1_2">
    <p:bg>
      <p:bgPr>
        <a:blipFill>
          <a:blip r:embed="rId2">
            <a:alphaModFix/>
          </a:blip>
          <a:stretch>
            <a:fillRect/>
          </a:stretch>
        </a:blipFill>
      </p:bgPr>
    </p:bg>
    <p:spTree>
      <p:nvGrpSpPr>
        <p:cNvPr id="334" name="Shape 334"/>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1">
  <p:cSld name="CUSTOM_1_1_1_1_2">
    <p:bg>
      <p:bgPr>
        <a:blipFill>
          <a:blip r:embed="rId2">
            <a:alphaModFix/>
          </a:blip>
          <a:stretch>
            <a:fillRect/>
          </a:stretch>
        </a:blipFill>
      </p:bgPr>
    </p:bg>
    <p:spTree>
      <p:nvGrpSpPr>
        <p:cNvPr id="335" name="Shape 335"/>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1">
  <p:cSld name="CUSTOM_1_1_1_1_1_2">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1">
  <p:cSld name="CUSTOM_1_1_1_1_1_1_2">
    <p:bg>
      <p:bgPr>
        <a:blipFill>
          <a:blip r:embed="rId2">
            <a:alphaModFix/>
          </a:blip>
          <a:stretch>
            <a:fillRect/>
          </a:stretch>
        </a:blipFill>
      </p:bgPr>
    </p:bg>
    <p:spTree>
      <p:nvGrpSpPr>
        <p:cNvPr id="337" name="Shape 337"/>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1">
  <p:cSld name="CUSTOM_1_1_1_1_1_1_1_2">
    <p:bg>
      <p:bgPr>
        <a:blipFill>
          <a:blip r:embed="rId2">
            <a:alphaModFix/>
          </a:blip>
          <a:stretch>
            <a:fillRect/>
          </a:stretch>
        </a:blipFill>
      </p:bgPr>
    </p:bg>
    <p:spTree>
      <p:nvGrpSpPr>
        <p:cNvPr id="338" name="Shape 338"/>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p:cSld name="CUSTOM_1_1_1_1_1_1_1_1">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107"/>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p:cSld name="CUSTOM_1_1_1_1_1_1_1_1_1">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108"/>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p:cSld name="CUSTOM_1_1_1_1_1_1_1_1_1_1">
    <p:bg>
      <p:bgPr>
        <a:blipFill>
          <a:blip r:embed="rId2">
            <a:alphaModFix/>
          </a:blip>
          <a:stretch>
            <a:fillRect/>
          </a:stretch>
        </a:blipFill>
      </p:bgPr>
    </p:bg>
    <p:spTree>
      <p:nvGrpSpPr>
        <p:cNvPr id="343" name="Shape 343"/>
        <p:cNvGrpSpPr/>
        <p:nvPr/>
      </p:nvGrpSpPr>
      <p:grpSpPr>
        <a:xfrm>
          <a:off x="0" y="0"/>
          <a:ext cx="0" cy="0"/>
          <a:chOff x="0" y="0"/>
          <a:chExt cx="0" cy="0"/>
        </a:xfrm>
      </p:grpSpPr>
      <p:sp>
        <p:nvSpPr>
          <p:cNvPr id="344" name="Google Shape;344;p109"/>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2">
  <p:cSld name="CUSTOM_1_1_1_1_1_1_1_1_1_1_2">
    <p:bg>
      <p:bgPr>
        <a:blipFill>
          <a:blip r:embed="rId2">
            <a:alphaModFix/>
          </a:blip>
          <a:stretch>
            <a:fillRect/>
          </a:stretch>
        </a:blipFill>
      </p:bgPr>
    </p:bg>
    <p:spTree>
      <p:nvGrpSpPr>
        <p:cNvPr id="345" name="Shape 345"/>
        <p:cNvGrpSpPr/>
        <p:nvPr/>
      </p:nvGrpSpPr>
      <p:grpSpPr>
        <a:xfrm>
          <a:off x="0" y="0"/>
          <a:ext cx="0" cy="0"/>
          <a:chOff x="0" y="0"/>
          <a:chExt cx="0" cy="0"/>
        </a:xfrm>
      </p:grpSpPr>
      <p:sp>
        <p:nvSpPr>
          <p:cNvPr id="346" name="Google Shape;346;p110"/>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p:cSld name="CUSTOM_1_1_1_1_1_1_1_1_1_1_1">
    <p:bg>
      <p:bgPr>
        <a:blipFill>
          <a:blip r:embed="rId2">
            <a:alphaModFix/>
          </a:blip>
          <a:stretch>
            <a:fillRect/>
          </a:stretch>
        </a:blipFill>
      </p:bgPr>
    </p:bg>
    <p:spTree>
      <p:nvGrpSpPr>
        <p:cNvPr id="347" name="Shape 347"/>
        <p:cNvGrpSpPr/>
        <p:nvPr/>
      </p:nvGrpSpPr>
      <p:grpSpPr>
        <a:xfrm>
          <a:off x="0" y="0"/>
          <a:ext cx="0" cy="0"/>
          <a:chOff x="0" y="0"/>
          <a:chExt cx="0" cy="0"/>
        </a:xfrm>
      </p:grpSpPr>
      <p:sp>
        <p:nvSpPr>
          <p:cNvPr id="348" name="Google Shape;348;p111"/>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p:cSld name="CUSTOM_1_1_1_1_1_1_1_1_1_1_1_1">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112"/>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1">
  <p:cSld name="CUSTOM_1_1_1_1_1_1_1_1_1_1_1_1_1">
    <p:bg>
      <p:bgPr>
        <a:blipFill>
          <a:blip r:embed="rId2">
            <a:alphaModFix/>
          </a:blip>
          <a:stretch>
            <a:fillRect/>
          </a:stretch>
        </a:blipFill>
      </p:bgPr>
    </p:bg>
    <p:spTree>
      <p:nvGrpSpPr>
        <p:cNvPr id="351" name="Shape 351"/>
        <p:cNvGrpSpPr/>
        <p:nvPr/>
      </p:nvGrpSpPr>
      <p:grpSpPr>
        <a:xfrm>
          <a:off x="0" y="0"/>
          <a:ext cx="0" cy="0"/>
          <a:chOff x="0" y="0"/>
          <a:chExt cx="0" cy="0"/>
        </a:xfrm>
      </p:grpSpPr>
      <p:sp>
        <p:nvSpPr>
          <p:cNvPr id="352" name="Google Shape;352;p113"/>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bg>
      <p:bgPr>
        <a:solidFill>
          <a:schemeClr val="dk1"/>
        </a:solidFill>
      </p:bgPr>
    </p:bg>
    <p:spTree>
      <p:nvGrpSpPr>
        <p:cNvPr id="353" name="Shape 353"/>
        <p:cNvGrpSpPr/>
        <p:nvPr/>
      </p:nvGrpSpPr>
      <p:grpSpPr>
        <a:xfrm>
          <a:off x="0" y="0"/>
          <a:ext cx="0" cy="0"/>
          <a:chOff x="0" y="0"/>
          <a:chExt cx="0" cy="0"/>
        </a:xfrm>
      </p:grpSpPr>
      <p:cxnSp>
        <p:nvCxnSpPr>
          <p:cNvPr id="354" name="Google Shape;354;p114"/>
          <p:cNvCxnSpPr>
            <a:stCxn id="355" idx="6"/>
          </p:cNvCxnSpPr>
          <p:nvPr/>
        </p:nvCxnSpPr>
        <p:spPr>
          <a:xfrm flipH="1" rot="10800000">
            <a:off x="5910600" y="2622475"/>
            <a:ext cx="3262200" cy="6600"/>
          </a:xfrm>
          <a:prstGeom prst="straightConnector1">
            <a:avLst/>
          </a:prstGeom>
          <a:noFill/>
          <a:ln cap="flat" cmpd="sng" w="19050">
            <a:solidFill>
              <a:schemeClr val="lt1"/>
            </a:solidFill>
            <a:prstDash val="solid"/>
            <a:round/>
            <a:headEnd len="med" w="med" type="none"/>
            <a:tailEnd len="med" w="med" type="none"/>
          </a:ln>
        </p:spPr>
      </p:cxnSp>
      <p:sp>
        <p:nvSpPr>
          <p:cNvPr id="355" name="Google Shape;355;p114"/>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56" name="Google Shape;356;p114"/>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1">
    <p:bg>
      <p:bgPr>
        <a:solidFill>
          <a:schemeClr val="dk1"/>
        </a:solidFill>
      </p:bgPr>
    </p:bg>
    <p:spTree>
      <p:nvGrpSpPr>
        <p:cNvPr id="357" name="Shape 357"/>
        <p:cNvGrpSpPr/>
        <p:nvPr/>
      </p:nvGrpSpPr>
      <p:grpSpPr>
        <a:xfrm>
          <a:off x="0" y="0"/>
          <a:ext cx="0" cy="0"/>
          <a:chOff x="0" y="0"/>
          <a:chExt cx="0" cy="0"/>
        </a:xfrm>
      </p:grpSpPr>
      <p:cxnSp>
        <p:nvCxnSpPr>
          <p:cNvPr id="358" name="Google Shape;358;p115"/>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
        <p:nvSpPr>
          <p:cNvPr id="359" name="Google Shape;359;p115"/>
          <p:cNvSpPr/>
          <p:nvPr/>
        </p:nvSpPr>
        <p:spPr>
          <a:xfrm>
            <a:off x="2883600" y="1115575"/>
            <a:ext cx="3027000" cy="30270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0" name="Google Shape;360;p115"/>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p:cSld name="CUSTOM_3_1_2">
    <p:bg>
      <p:bgPr>
        <a:solidFill>
          <a:schemeClr val="dk1"/>
        </a:solidFill>
      </p:bgPr>
    </p:bg>
    <p:spTree>
      <p:nvGrpSpPr>
        <p:cNvPr id="361" name="Shape 361"/>
        <p:cNvGrpSpPr/>
        <p:nvPr/>
      </p:nvGrpSpPr>
      <p:grpSpPr>
        <a:xfrm>
          <a:off x="0" y="0"/>
          <a:ext cx="0" cy="0"/>
          <a:chOff x="0" y="0"/>
          <a:chExt cx="0" cy="0"/>
        </a:xfrm>
      </p:grpSpPr>
      <p:cxnSp>
        <p:nvCxnSpPr>
          <p:cNvPr id="362" name="Google Shape;362;p116"/>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3_1_1">
    <p:bg>
      <p:bgPr>
        <a:solidFill>
          <a:schemeClr val="dk1"/>
        </a:solidFill>
      </p:bgPr>
    </p:bg>
    <p:spTree>
      <p:nvGrpSpPr>
        <p:cNvPr id="363" name="Shape 363"/>
        <p:cNvGrpSpPr/>
        <p:nvPr/>
      </p:nvGrpSpPr>
      <p:grpSpPr>
        <a:xfrm>
          <a:off x="0" y="0"/>
          <a:ext cx="0" cy="0"/>
          <a:chOff x="0" y="0"/>
          <a:chExt cx="0" cy="0"/>
        </a:xfrm>
      </p:grpSpPr>
      <p:cxnSp>
        <p:nvCxnSpPr>
          <p:cNvPr id="364" name="Google Shape;364;p117"/>
          <p:cNvCxnSpPr>
            <a:endCxn id="365" idx="6"/>
          </p:cNvCxnSpPr>
          <p:nvPr/>
        </p:nvCxnSpPr>
        <p:spPr>
          <a:xfrm flipH="1" rot="10800000">
            <a:off x="0" y="2629075"/>
            <a:ext cx="5910600" cy="6600"/>
          </a:xfrm>
          <a:prstGeom prst="straightConnector1">
            <a:avLst/>
          </a:prstGeom>
          <a:noFill/>
          <a:ln cap="flat" cmpd="sng" w="19050">
            <a:solidFill>
              <a:schemeClr val="lt1"/>
            </a:solidFill>
            <a:prstDash val="solid"/>
            <a:round/>
            <a:headEnd len="med" w="med" type="none"/>
            <a:tailEnd len="med" w="med" type="none"/>
          </a:ln>
        </p:spPr>
      </p:cxnSp>
      <p:sp>
        <p:nvSpPr>
          <p:cNvPr id="365" name="Google Shape;365;p117"/>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6" name="Google Shape;366;p117"/>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3_2">
    <p:bg>
      <p:bgPr>
        <a:solidFill>
          <a:srgbClr val="EEEEEE"/>
        </a:solidFill>
      </p:bgPr>
    </p:bg>
    <p:spTree>
      <p:nvGrpSpPr>
        <p:cNvPr id="367" name="Shape 367"/>
        <p:cNvGrpSpPr/>
        <p:nvPr/>
      </p:nvGrpSpPr>
      <p:grpSpPr>
        <a:xfrm>
          <a:off x="0" y="0"/>
          <a:ext cx="0" cy="0"/>
          <a:chOff x="0" y="0"/>
          <a:chExt cx="0" cy="0"/>
        </a:xfrm>
      </p:grpSpPr>
      <p:cxnSp>
        <p:nvCxnSpPr>
          <p:cNvPr id="368" name="Google Shape;368;p118"/>
          <p:cNvCxnSpPr>
            <a:stCxn id="369" idx="6"/>
          </p:cNvCxnSpPr>
          <p:nvPr/>
        </p:nvCxnSpPr>
        <p:spPr>
          <a:xfrm flipH="1" rot="10800000">
            <a:off x="5910600" y="2622475"/>
            <a:ext cx="3262200" cy="6600"/>
          </a:xfrm>
          <a:prstGeom prst="straightConnector1">
            <a:avLst/>
          </a:prstGeom>
          <a:noFill/>
          <a:ln cap="flat" cmpd="sng" w="19050">
            <a:solidFill>
              <a:schemeClr val="dk1"/>
            </a:solidFill>
            <a:prstDash val="solid"/>
            <a:round/>
            <a:headEnd len="med" w="med" type="none"/>
            <a:tailEnd len="med" w="med" type="none"/>
          </a:ln>
        </p:spPr>
      </p:cxnSp>
      <p:sp>
        <p:nvSpPr>
          <p:cNvPr id="369" name="Google Shape;369;p118"/>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70" name="Google Shape;370;p118"/>
          <p:cNvSpPr txBox="1"/>
          <p:nvPr>
            <p:ph type="title"/>
          </p:nvPr>
        </p:nvSpPr>
        <p:spPr>
          <a:xfrm>
            <a:off x="3208350" y="2310125"/>
            <a:ext cx="2350200" cy="12120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3">
  <p:cSld name="CUSTOM_3_1_3">
    <p:bg>
      <p:bgPr>
        <a:solidFill>
          <a:srgbClr val="EEEEEE"/>
        </a:solidFill>
      </p:bgPr>
    </p:bg>
    <p:spTree>
      <p:nvGrpSpPr>
        <p:cNvPr id="371" name="Shape 371"/>
        <p:cNvGrpSpPr/>
        <p:nvPr/>
      </p:nvGrpSpPr>
      <p:grpSpPr>
        <a:xfrm>
          <a:off x="0" y="0"/>
          <a:ext cx="0" cy="0"/>
          <a:chOff x="0" y="0"/>
          <a:chExt cx="0" cy="0"/>
        </a:xfrm>
      </p:grpSpPr>
      <p:cxnSp>
        <p:nvCxnSpPr>
          <p:cNvPr id="372" name="Google Shape;372;p119"/>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
        <p:nvSpPr>
          <p:cNvPr id="373" name="Google Shape;373;p119"/>
          <p:cNvSpPr/>
          <p:nvPr/>
        </p:nvSpPr>
        <p:spPr>
          <a:xfrm>
            <a:off x="2883600" y="1115575"/>
            <a:ext cx="3027000" cy="3027000"/>
          </a:xfrm>
          <a:prstGeom prst="ellipse">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74" name="Google Shape;374;p119"/>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1">
  <p:cSld name="CUSTOM_3_1_2_1">
    <p:bg>
      <p:bgPr>
        <a:solidFill>
          <a:srgbClr val="EEEEEE"/>
        </a:solidFill>
      </p:bgPr>
    </p:bg>
    <p:spTree>
      <p:nvGrpSpPr>
        <p:cNvPr id="375" name="Shape 375"/>
        <p:cNvGrpSpPr/>
        <p:nvPr/>
      </p:nvGrpSpPr>
      <p:grpSpPr>
        <a:xfrm>
          <a:off x="0" y="0"/>
          <a:ext cx="0" cy="0"/>
          <a:chOff x="0" y="0"/>
          <a:chExt cx="0" cy="0"/>
        </a:xfrm>
      </p:grpSpPr>
      <p:cxnSp>
        <p:nvCxnSpPr>
          <p:cNvPr id="376" name="Google Shape;376;p120"/>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3_1_1_1">
    <p:bg>
      <p:bgPr>
        <a:solidFill>
          <a:srgbClr val="EEEEEE"/>
        </a:solidFill>
      </p:bgPr>
    </p:bg>
    <p:spTree>
      <p:nvGrpSpPr>
        <p:cNvPr id="377" name="Shape 377"/>
        <p:cNvGrpSpPr/>
        <p:nvPr/>
      </p:nvGrpSpPr>
      <p:grpSpPr>
        <a:xfrm>
          <a:off x="0" y="0"/>
          <a:ext cx="0" cy="0"/>
          <a:chOff x="0" y="0"/>
          <a:chExt cx="0" cy="0"/>
        </a:xfrm>
      </p:grpSpPr>
      <p:cxnSp>
        <p:nvCxnSpPr>
          <p:cNvPr id="378" name="Google Shape;378;p121"/>
          <p:cNvCxnSpPr>
            <a:endCxn id="379" idx="6"/>
          </p:cNvCxnSpPr>
          <p:nvPr/>
        </p:nvCxnSpPr>
        <p:spPr>
          <a:xfrm flipH="1" rot="10800000">
            <a:off x="0" y="2629075"/>
            <a:ext cx="5910600" cy="6600"/>
          </a:xfrm>
          <a:prstGeom prst="straightConnector1">
            <a:avLst/>
          </a:prstGeom>
          <a:noFill/>
          <a:ln cap="flat" cmpd="sng" w="19050">
            <a:solidFill>
              <a:schemeClr val="dk1"/>
            </a:solidFill>
            <a:prstDash val="solid"/>
            <a:round/>
            <a:headEnd len="med" w="med" type="none"/>
            <a:tailEnd len="med" w="med" type="none"/>
          </a:ln>
        </p:spPr>
      </p:cxnSp>
      <p:sp>
        <p:nvSpPr>
          <p:cNvPr id="379" name="Google Shape;379;p121"/>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0" name="Google Shape;380;p121"/>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bg>
      <p:bgPr>
        <a:solidFill>
          <a:srgbClr val="EEEEEE"/>
        </a:solidFill>
      </p:bgPr>
    </p:bg>
    <p:spTree>
      <p:nvGrpSpPr>
        <p:cNvPr id="381" name="Shape 381"/>
        <p:cNvGrpSpPr/>
        <p:nvPr/>
      </p:nvGrpSpPr>
      <p:grpSpPr>
        <a:xfrm>
          <a:off x="0" y="0"/>
          <a:ext cx="0" cy="0"/>
          <a:chOff x="0" y="0"/>
          <a:chExt cx="0" cy="0"/>
        </a:xfrm>
      </p:grpSpPr>
      <p:sp>
        <p:nvSpPr>
          <p:cNvPr id="382" name="Google Shape;382;p122"/>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3" name="Google Shape;383;p122"/>
          <p:cNvSpPr/>
          <p:nvPr/>
        </p:nvSpPr>
        <p:spPr>
          <a:xfrm>
            <a:off x="414600" y="248625"/>
            <a:ext cx="2645100" cy="2244600"/>
          </a:xfrm>
          <a:prstGeom prst="roundRect">
            <a:avLst>
              <a:gd fmla="val 4205"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4" name="Google Shape;384;p122"/>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5" name="Google Shape;385;p122"/>
          <p:cNvSpPr/>
          <p:nvPr/>
        </p:nvSpPr>
        <p:spPr>
          <a:xfrm>
            <a:off x="6113025" y="2652050"/>
            <a:ext cx="1229400" cy="2244600"/>
          </a:xfrm>
          <a:prstGeom prst="roundRect">
            <a:avLst>
              <a:gd fmla="val 665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6" name="Google Shape;386;p122"/>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7" name="Google Shape;387;p122"/>
          <p:cNvSpPr/>
          <p:nvPr/>
        </p:nvSpPr>
        <p:spPr>
          <a:xfrm>
            <a:off x="3263813" y="2652050"/>
            <a:ext cx="2645100" cy="2244600"/>
          </a:xfrm>
          <a:prstGeom prst="roundRect">
            <a:avLst>
              <a:gd fmla="val 4574"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8" name="Google Shape;388;p122"/>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9" name="Google Shape;389;p122"/>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0" name="Google Shape;390;p122"/>
          <p:cNvSpPr txBox="1"/>
          <p:nvPr>
            <p:ph idx="3"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1" name="Google Shape;391;p122"/>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2" name="Google Shape;392;p122"/>
          <p:cNvSpPr txBox="1"/>
          <p:nvPr>
            <p:ph idx="4"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3" name="Google Shape;393;p122"/>
          <p:cNvSpPr txBox="1"/>
          <p:nvPr>
            <p:ph idx="5"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5_1">
    <p:bg>
      <p:bgPr>
        <a:solidFill>
          <a:srgbClr val="EEEEEE"/>
        </a:solidFill>
      </p:bgPr>
    </p:bg>
    <p:spTree>
      <p:nvGrpSpPr>
        <p:cNvPr id="394" name="Shape 394"/>
        <p:cNvGrpSpPr/>
        <p:nvPr/>
      </p:nvGrpSpPr>
      <p:grpSpPr>
        <a:xfrm>
          <a:off x="0" y="0"/>
          <a:ext cx="0" cy="0"/>
          <a:chOff x="0" y="0"/>
          <a:chExt cx="0" cy="0"/>
        </a:xfrm>
      </p:grpSpPr>
      <p:sp>
        <p:nvSpPr>
          <p:cNvPr id="395" name="Google Shape;395;p123"/>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96" name="Google Shape;396;p123"/>
          <p:cNvSpPr/>
          <p:nvPr/>
        </p:nvSpPr>
        <p:spPr>
          <a:xfrm>
            <a:off x="4661800" y="248625"/>
            <a:ext cx="1229400" cy="2244600"/>
          </a:xfrm>
          <a:prstGeom prst="roundRect">
            <a:avLst>
              <a:gd fmla="val 8191" name="adj"/>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97" name="Google Shape;397;p123"/>
          <p:cNvSpPr/>
          <p:nvPr/>
        </p:nvSpPr>
        <p:spPr>
          <a:xfrm>
            <a:off x="414600" y="248625"/>
            <a:ext cx="2645100" cy="2244600"/>
          </a:xfrm>
          <a:prstGeom prst="roundRect">
            <a:avLst>
              <a:gd fmla="val 4205"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98" name="Google Shape;398;p123"/>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99" name="Google Shape;399;p123"/>
          <p:cNvSpPr/>
          <p:nvPr/>
        </p:nvSpPr>
        <p:spPr>
          <a:xfrm>
            <a:off x="6113025" y="2652050"/>
            <a:ext cx="1229400" cy="2244600"/>
          </a:xfrm>
          <a:prstGeom prst="roundRect">
            <a:avLst>
              <a:gd fmla="val 6658" name="adj"/>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00" name="Google Shape;400;p123"/>
          <p:cNvSpPr/>
          <p:nvPr/>
        </p:nvSpPr>
        <p:spPr>
          <a:xfrm>
            <a:off x="7528825" y="2652050"/>
            <a:ext cx="1229400" cy="2244600"/>
          </a:xfrm>
          <a:prstGeom prst="roundRect">
            <a:avLst>
              <a:gd fmla="val 623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01" name="Google Shape;401;p123"/>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02" name="Google Shape;402;p123"/>
          <p:cNvSpPr/>
          <p:nvPr/>
        </p:nvSpPr>
        <p:spPr>
          <a:xfrm>
            <a:off x="1830300" y="2652050"/>
            <a:ext cx="1229400" cy="2244600"/>
          </a:xfrm>
          <a:prstGeom prst="roundRect">
            <a:avLst>
              <a:gd fmla="val 6076" name="adj"/>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03" name="Google Shape;403;p123"/>
          <p:cNvSpPr/>
          <p:nvPr/>
        </p:nvSpPr>
        <p:spPr>
          <a:xfrm>
            <a:off x="3263813" y="2652050"/>
            <a:ext cx="2645100" cy="2244600"/>
          </a:xfrm>
          <a:prstGeom prst="roundRect">
            <a:avLst>
              <a:gd fmla="val 4574"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04" name="Google Shape;404;p123"/>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5" name="Google Shape;405;p123"/>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6" name="Google Shape;406;p123"/>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407" name="Google Shape;407;p123"/>
          <p:cNvSpPr txBox="1"/>
          <p:nvPr>
            <p:ph idx="3"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408" name="Google Shape;408;p123"/>
          <p:cNvSpPr txBox="1"/>
          <p:nvPr>
            <p:ph idx="4"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409" name="Google Shape;409;p123"/>
          <p:cNvSpPr txBox="1"/>
          <p:nvPr>
            <p:ph idx="5" type="body"/>
          </p:nvPr>
        </p:nvSpPr>
        <p:spPr>
          <a:xfrm>
            <a:off x="2035363"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410" name="Google Shape;410;p123"/>
          <p:cNvSpPr txBox="1"/>
          <p:nvPr>
            <p:ph idx="6" type="body"/>
          </p:nvPr>
        </p:nvSpPr>
        <p:spPr>
          <a:xfrm>
            <a:off x="77464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411" name="Google Shape;411;p123"/>
          <p:cNvSpPr txBox="1"/>
          <p:nvPr>
            <p:ph idx="7" type="body"/>
          </p:nvPr>
        </p:nvSpPr>
        <p:spPr>
          <a:xfrm>
            <a:off x="487945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
        <p:nvSpPr>
          <p:cNvPr id="412" name="Google Shape;412;p123"/>
          <p:cNvSpPr txBox="1"/>
          <p:nvPr>
            <p:ph idx="8"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3" name="Shape 413"/>
        <p:cNvGrpSpPr/>
        <p:nvPr/>
      </p:nvGrpSpPr>
      <p:grpSpPr>
        <a:xfrm>
          <a:off x="0" y="0"/>
          <a:ext cx="0" cy="0"/>
          <a:chOff x="0" y="0"/>
          <a:chExt cx="0" cy="0"/>
        </a:xfrm>
      </p:grpSpPr>
      <p:sp>
        <p:nvSpPr>
          <p:cNvPr id="414" name="Google Shape;414;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5">
    <p:spTree>
      <p:nvGrpSpPr>
        <p:cNvPr id="415" name="Shape 415"/>
        <p:cNvGrpSpPr/>
        <p:nvPr/>
      </p:nvGrpSpPr>
      <p:grpSpPr>
        <a:xfrm>
          <a:off x="0" y="0"/>
          <a:ext cx="0" cy="0"/>
          <a:chOff x="0" y="0"/>
          <a:chExt cx="0" cy="0"/>
        </a:xfrm>
      </p:grpSpPr>
      <p:sp>
        <p:nvSpPr>
          <p:cNvPr id="416" name="Google Shape;416;p12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7" name="Google Shape;417;p12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1200"/>
              </a:spcBef>
              <a:spcAft>
                <a:spcPts val="0"/>
              </a:spcAft>
              <a:buClr>
                <a:srgbClr val="888888"/>
              </a:buClr>
              <a:buSzPts val="2800"/>
              <a:buNone/>
              <a:defRPr>
                <a:solidFill>
                  <a:srgbClr val="888888"/>
                </a:solidFill>
              </a:defRPr>
            </a:lvl2pPr>
            <a:lvl3pPr lvl="2" algn="ctr">
              <a:spcBef>
                <a:spcPts val="1200"/>
              </a:spcBef>
              <a:spcAft>
                <a:spcPts val="0"/>
              </a:spcAft>
              <a:buClr>
                <a:srgbClr val="888888"/>
              </a:buClr>
              <a:buSzPts val="2400"/>
              <a:buNone/>
              <a:defRPr>
                <a:solidFill>
                  <a:srgbClr val="888888"/>
                </a:solidFill>
              </a:defRPr>
            </a:lvl3pPr>
            <a:lvl4pPr lvl="3" algn="ctr">
              <a:spcBef>
                <a:spcPts val="1200"/>
              </a:spcBef>
              <a:spcAft>
                <a:spcPts val="0"/>
              </a:spcAft>
              <a:buClr>
                <a:srgbClr val="888888"/>
              </a:buClr>
              <a:buSzPts val="2000"/>
              <a:buNone/>
              <a:defRPr>
                <a:solidFill>
                  <a:srgbClr val="888888"/>
                </a:solidFill>
              </a:defRPr>
            </a:lvl4pPr>
            <a:lvl5pPr lvl="4" algn="ctr">
              <a:spcBef>
                <a:spcPts val="1200"/>
              </a:spcBef>
              <a:spcAft>
                <a:spcPts val="0"/>
              </a:spcAft>
              <a:buClr>
                <a:srgbClr val="888888"/>
              </a:buClr>
              <a:buSzPts val="2000"/>
              <a:buNone/>
              <a:defRPr>
                <a:solidFill>
                  <a:srgbClr val="888888"/>
                </a:solidFill>
              </a:defRPr>
            </a:lvl5pPr>
            <a:lvl6pPr lvl="5" algn="ctr">
              <a:spcBef>
                <a:spcPts val="1200"/>
              </a:spcBef>
              <a:spcAft>
                <a:spcPts val="0"/>
              </a:spcAft>
              <a:buClr>
                <a:srgbClr val="888888"/>
              </a:buClr>
              <a:buSzPts val="2000"/>
              <a:buNone/>
              <a:defRPr>
                <a:solidFill>
                  <a:srgbClr val="888888"/>
                </a:solidFill>
              </a:defRPr>
            </a:lvl6pPr>
            <a:lvl7pPr lvl="6" algn="ctr">
              <a:spcBef>
                <a:spcPts val="1200"/>
              </a:spcBef>
              <a:spcAft>
                <a:spcPts val="0"/>
              </a:spcAft>
              <a:buClr>
                <a:srgbClr val="888888"/>
              </a:buClr>
              <a:buSzPts val="2000"/>
              <a:buNone/>
              <a:defRPr>
                <a:solidFill>
                  <a:srgbClr val="888888"/>
                </a:solidFill>
              </a:defRPr>
            </a:lvl7pPr>
            <a:lvl8pPr lvl="7" algn="ctr">
              <a:spcBef>
                <a:spcPts val="1200"/>
              </a:spcBef>
              <a:spcAft>
                <a:spcPts val="0"/>
              </a:spcAft>
              <a:buClr>
                <a:srgbClr val="888888"/>
              </a:buClr>
              <a:buSzPts val="2000"/>
              <a:buNone/>
              <a:defRPr>
                <a:solidFill>
                  <a:srgbClr val="888888"/>
                </a:solidFill>
              </a:defRPr>
            </a:lvl8pPr>
            <a:lvl9pPr lvl="8" algn="ctr">
              <a:spcBef>
                <a:spcPts val="1200"/>
              </a:spcBef>
              <a:spcAft>
                <a:spcPts val="1200"/>
              </a:spcAft>
              <a:buClr>
                <a:srgbClr val="888888"/>
              </a:buClr>
              <a:buSzPts val="2000"/>
              <a:buNone/>
              <a:defRPr>
                <a:solidFill>
                  <a:srgbClr val="888888"/>
                </a:solidFill>
              </a:defRPr>
            </a:lvl9pPr>
          </a:lstStyle>
          <a:p/>
        </p:txBody>
      </p:sp>
      <p:sp>
        <p:nvSpPr>
          <p:cNvPr id="418" name="Google Shape;418;p12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12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1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1" name="Shape 421"/>
        <p:cNvGrpSpPr/>
        <p:nvPr/>
      </p:nvGrpSpPr>
      <p:grpSpPr>
        <a:xfrm>
          <a:off x="0" y="0"/>
          <a:ext cx="0" cy="0"/>
          <a:chOff x="0" y="0"/>
          <a:chExt cx="0" cy="0"/>
        </a:xfrm>
      </p:grpSpPr>
      <p:sp>
        <p:nvSpPr>
          <p:cNvPr id="422" name="Google Shape;422;p1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3" name="Google Shape;423;p12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1200"/>
              </a:spcBef>
              <a:spcAft>
                <a:spcPts val="0"/>
              </a:spcAft>
              <a:buClr>
                <a:schemeClr val="dk1"/>
              </a:buClr>
              <a:buSzPts val="1800"/>
              <a:buChar char="○"/>
              <a:defRPr/>
            </a:lvl2pPr>
            <a:lvl3pPr indent="-342900" lvl="2" marL="1371600" algn="l">
              <a:spcBef>
                <a:spcPts val="1200"/>
              </a:spcBef>
              <a:spcAft>
                <a:spcPts val="0"/>
              </a:spcAft>
              <a:buClr>
                <a:schemeClr val="dk1"/>
              </a:buClr>
              <a:buSzPts val="1800"/>
              <a:buChar char="■"/>
              <a:defRPr/>
            </a:lvl3pPr>
            <a:lvl4pPr indent="-342900" lvl="3" marL="1828800" algn="l">
              <a:spcBef>
                <a:spcPts val="1200"/>
              </a:spcBef>
              <a:spcAft>
                <a:spcPts val="0"/>
              </a:spcAft>
              <a:buClr>
                <a:schemeClr val="dk1"/>
              </a:buClr>
              <a:buSzPts val="1800"/>
              <a:buChar char="●"/>
              <a:defRPr/>
            </a:lvl4pPr>
            <a:lvl5pPr indent="-342900" lvl="4" marL="2286000" algn="l">
              <a:spcBef>
                <a:spcPts val="1200"/>
              </a:spcBef>
              <a:spcAft>
                <a:spcPts val="0"/>
              </a:spcAft>
              <a:buClr>
                <a:schemeClr val="dk1"/>
              </a:buClr>
              <a:buSzPts val="1800"/>
              <a:buChar char="○"/>
              <a:defRPr/>
            </a:lvl5pPr>
            <a:lvl6pPr indent="-342900" lvl="5" marL="2743200" algn="l">
              <a:spcBef>
                <a:spcPts val="1200"/>
              </a:spcBef>
              <a:spcAft>
                <a:spcPts val="0"/>
              </a:spcAft>
              <a:buClr>
                <a:schemeClr val="dk1"/>
              </a:buClr>
              <a:buSzPts val="1800"/>
              <a:buChar char="■"/>
              <a:defRPr/>
            </a:lvl6pPr>
            <a:lvl7pPr indent="-342900" lvl="6" marL="3200400" algn="l">
              <a:spcBef>
                <a:spcPts val="1200"/>
              </a:spcBef>
              <a:spcAft>
                <a:spcPts val="0"/>
              </a:spcAft>
              <a:buClr>
                <a:schemeClr val="dk1"/>
              </a:buClr>
              <a:buSzPts val="1800"/>
              <a:buChar char="●"/>
              <a:defRPr/>
            </a:lvl7pPr>
            <a:lvl8pPr indent="-342900" lvl="7" marL="3657600" algn="l">
              <a:spcBef>
                <a:spcPts val="1200"/>
              </a:spcBef>
              <a:spcAft>
                <a:spcPts val="0"/>
              </a:spcAft>
              <a:buClr>
                <a:schemeClr val="dk1"/>
              </a:buClr>
              <a:buSzPts val="1800"/>
              <a:buChar char="○"/>
              <a:defRPr/>
            </a:lvl8pPr>
            <a:lvl9pPr indent="-342900" lvl="8" marL="4114800" algn="l">
              <a:spcBef>
                <a:spcPts val="1200"/>
              </a:spcBef>
              <a:spcAft>
                <a:spcPts val="1200"/>
              </a:spcAft>
              <a:buClr>
                <a:schemeClr val="dk1"/>
              </a:buClr>
              <a:buSzPts val="1800"/>
              <a:buChar char="■"/>
              <a:defRPr/>
            </a:lvl9pPr>
          </a:lstStyle>
          <a:p/>
        </p:txBody>
      </p:sp>
      <p:sp>
        <p:nvSpPr>
          <p:cNvPr id="424" name="Google Shape;424;p12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2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6" name="Google Shape;426;p12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2">
  <p:cSld name="CUSTOM_1_1_1_1_1_3">
    <p:bg>
      <p:bgPr>
        <a:noFill/>
      </p:bgPr>
    </p:bg>
    <p:spTree>
      <p:nvGrpSpPr>
        <p:cNvPr id="427" name="Shape 427"/>
        <p:cNvGrpSpPr/>
        <p:nvPr/>
      </p:nvGrpSpPr>
      <p:grpSpPr>
        <a:xfrm>
          <a:off x="0" y="0"/>
          <a:ext cx="0" cy="0"/>
          <a:chOff x="0" y="0"/>
          <a:chExt cx="0" cy="0"/>
        </a:xfrm>
      </p:grpSpPr>
      <p:sp>
        <p:nvSpPr>
          <p:cNvPr id="428" name="Google Shape;428;p127"/>
          <p:cNvSpPr txBox="1"/>
          <p:nvPr>
            <p:ph type="title"/>
          </p:nvPr>
        </p:nvSpPr>
        <p:spPr>
          <a:xfrm>
            <a:off x="311700" y="2123050"/>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lgn="l">
              <a:lnSpc>
                <a:spcPct val="100000"/>
              </a:lnSpc>
              <a:spcBef>
                <a:spcPts val="0"/>
              </a:spcBef>
              <a:spcAft>
                <a:spcPts val="0"/>
              </a:spcAft>
              <a:buClr>
                <a:schemeClr val="dk1"/>
              </a:buClr>
              <a:buSzPts val="4800"/>
              <a:buNone/>
              <a:defRPr sz="4800">
                <a:solidFill>
                  <a:schemeClr val="dk1"/>
                </a:solidFill>
              </a:defRPr>
            </a:lvl2pPr>
            <a:lvl3pPr lvl="2" algn="l">
              <a:lnSpc>
                <a:spcPct val="100000"/>
              </a:lnSpc>
              <a:spcBef>
                <a:spcPts val="0"/>
              </a:spcBef>
              <a:spcAft>
                <a:spcPts val="0"/>
              </a:spcAft>
              <a:buClr>
                <a:schemeClr val="dk1"/>
              </a:buClr>
              <a:buSzPts val="4800"/>
              <a:buNone/>
              <a:defRPr sz="4800">
                <a:solidFill>
                  <a:schemeClr val="dk1"/>
                </a:solidFill>
              </a:defRPr>
            </a:lvl3pPr>
            <a:lvl4pPr lvl="3" algn="l">
              <a:lnSpc>
                <a:spcPct val="100000"/>
              </a:lnSpc>
              <a:spcBef>
                <a:spcPts val="0"/>
              </a:spcBef>
              <a:spcAft>
                <a:spcPts val="0"/>
              </a:spcAft>
              <a:buClr>
                <a:schemeClr val="dk1"/>
              </a:buClr>
              <a:buSzPts val="4800"/>
              <a:buNone/>
              <a:defRPr sz="4800">
                <a:solidFill>
                  <a:schemeClr val="dk1"/>
                </a:solidFill>
              </a:defRPr>
            </a:lvl4pPr>
            <a:lvl5pPr lvl="4" algn="l">
              <a:lnSpc>
                <a:spcPct val="100000"/>
              </a:lnSpc>
              <a:spcBef>
                <a:spcPts val="0"/>
              </a:spcBef>
              <a:spcAft>
                <a:spcPts val="0"/>
              </a:spcAft>
              <a:buClr>
                <a:schemeClr val="dk1"/>
              </a:buClr>
              <a:buSzPts val="4800"/>
              <a:buNone/>
              <a:defRPr sz="4800">
                <a:solidFill>
                  <a:schemeClr val="dk1"/>
                </a:solidFill>
              </a:defRPr>
            </a:lvl5pPr>
            <a:lvl6pPr lvl="5" algn="l">
              <a:lnSpc>
                <a:spcPct val="100000"/>
              </a:lnSpc>
              <a:spcBef>
                <a:spcPts val="0"/>
              </a:spcBef>
              <a:spcAft>
                <a:spcPts val="0"/>
              </a:spcAft>
              <a:buClr>
                <a:schemeClr val="dk1"/>
              </a:buClr>
              <a:buSzPts val="4800"/>
              <a:buNone/>
              <a:defRPr sz="4800">
                <a:solidFill>
                  <a:schemeClr val="dk1"/>
                </a:solidFill>
              </a:defRPr>
            </a:lvl6pPr>
            <a:lvl7pPr lvl="6" algn="l">
              <a:lnSpc>
                <a:spcPct val="100000"/>
              </a:lnSpc>
              <a:spcBef>
                <a:spcPts val="0"/>
              </a:spcBef>
              <a:spcAft>
                <a:spcPts val="0"/>
              </a:spcAft>
              <a:buClr>
                <a:schemeClr val="dk1"/>
              </a:buClr>
              <a:buSzPts val="4800"/>
              <a:buNone/>
              <a:defRPr sz="4800">
                <a:solidFill>
                  <a:schemeClr val="dk1"/>
                </a:solidFill>
              </a:defRPr>
            </a:lvl7pPr>
            <a:lvl8pPr lvl="7" algn="l">
              <a:lnSpc>
                <a:spcPct val="100000"/>
              </a:lnSpc>
              <a:spcBef>
                <a:spcPts val="0"/>
              </a:spcBef>
              <a:spcAft>
                <a:spcPts val="0"/>
              </a:spcAft>
              <a:buClr>
                <a:schemeClr val="dk1"/>
              </a:buClr>
              <a:buSzPts val="4800"/>
              <a:buNone/>
              <a:defRPr sz="4800">
                <a:solidFill>
                  <a:schemeClr val="dk1"/>
                </a:solidFill>
              </a:defRPr>
            </a:lvl8pPr>
            <a:lvl9pPr lvl="8" algn="l">
              <a:lnSpc>
                <a:spcPct val="100000"/>
              </a:lnSpc>
              <a:spcBef>
                <a:spcPts val="0"/>
              </a:spcBef>
              <a:spcAft>
                <a:spcPts val="0"/>
              </a:spcAft>
              <a:buClr>
                <a:schemeClr val="dk1"/>
              </a:buClr>
              <a:buSzPts val="4800"/>
              <a:buNone/>
              <a:defRPr sz="4800">
                <a:solidFill>
                  <a:schemeClr val="dk1"/>
                </a:solidFill>
              </a:defRPr>
            </a:lvl9pPr>
          </a:lstStyle>
          <a:p/>
        </p:txBody>
      </p:sp>
      <p:sp>
        <p:nvSpPr>
          <p:cNvPr id="429" name="Google Shape;429;p127"/>
          <p:cNvSpPr txBox="1"/>
          <p:nvPr>
            <p:ph idx="1" type="body"/>
          </p:nvPr>
        </p:nvSpPr>
        <p:spPr>
          <a:xfrm>
            <a:off x="471725" y="2979975"/>
            <a:ext cx="8200500" cy="3416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lt1"/>
              </a:buClr>
              <a:buSzPts val="1400"/>
              <a:buChar char="○"/>
              <a:defRPr>
                <a:solidFill>
                  <a:schemeClr val="lt1"/>
                </a:solidFill>
              </a:defRPr>
            </a:lvl5pPr>
            <a:lvl6pPr indent="-317500" lvl="5" marL="2743200" algn="ctr">
              <a:lnSpc>
                <a:spcPct val="115000"/>
              </a:lnSpc>
              <a:spcBef>
                <a:spcPts val="0"/>
              </a:spcBef>
              <a:spcAft>
                <a:spcPts val="0"/>
              </a:spcAft>
              <a:buClr>
                <a:schemeClr val="lt1"/>
              </a:buClr>
              <a:buSzPts val="1400"/>
              <a:buChar char="■"/>
              <a:defRPr>
                <a:solidFill>
                  <a:schemeClr val="lt1"/>
                </a:solidFill>
              </a:defRPr>
            </a:lvl6pPr>
            <a:lvl7pPr indent="-317500" lvl="6" marL="3200400" algn="ctr">
              <a:lnSpc>
                <a:spcPct val="115000"/>
              </a:lnSpc>
              <a:spcBef>
                <a:spcPts val="0"/>
              </a:spcBef>
              <a:spcAft>
                <a:spcPts val="0"/>
              </a:spcAft>
              <a:buClr>
                <a:schemeClr val="lt1"/>
              </a:buClr>
              <a:buSzPts val="1400"/>
              <a:buChar char="●"/>
              <a:defRPr>
                <a:solidFill>
                  <a:schemeClr val="lt1"/>
                </a:solidFill>
              </a:defRPr>
            </a:lvl7pPr>
            <a:lvl8pPr indent="-317500" lvl="7" marL="3657600" algn="ctr">
              <a:lnSpc>
                <a:spcPct val="115000"/>
              </a:lnSpc>
              <a:spcBef>
                <a:spcPts val="0"/>
              </a:spcBef>
              <a:spcAft>
                <a:spcPts val="0"/>
              </a:spcAft>
              <a:buClr>
                <a:schemeClr val="lt1"/>
              </a:buClr>
              <a:buSzPts val="1400"/>
              <a:buChar char="○"/>
              <a:defRPr>
                <a:solidFill>
                  <a:schemeClr val="lt1"/>
                </a:solidFill>
              </a:defRPr>
            </a:lvl8pPr>
            <a:lvl9pPr indent="-317500" lvl="8" marL="411480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2">
  <p:cSld name="CUSTOM_2_5">
    <p:bg>
      <p:bgPr>
        <a:solidFill>
          <a:srgbClr val="EEEEEE"/>
        </a:solidFill>
      </p:bgPr>
    </p:bg>
    <p:spTree>
      <p:nvGrpSpPr>
        <p:cNvPr id="430" name="Shape 430"/>
        <p:cNvGrpSpPr/>
        <p:nvPr/>
      </p:nvGrpSpPr>
      <p:grpSpPr>
        <a:xfrm>
          <a:off x="0" y="0"/>
          <a:ext cx="0" cy="0"/>
          <a:chOff x="0" y="0"/>
          <a:chExt cx="0" cy="0"/>
        </a:xfrm>
      </p:grpSpPr>
      <p:sp>
        <p:nvSpPr>
          <p:cNvPr id="431" name="Google Shape;431;p128"/>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32" name="Google Shape;432;p128"/>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2">
  <p:cSld name="TITLE_1_2_1_1_1_2">
    <p:bg>
      <p:bgPr>
        <a:noFill/>
      </p:bgPr>
    </p:bg>
    <p:spTree>
      <p:nvGrpSpPr>
        <p:cNvPr id="433" name="Shape 433"/>
        <p:cNvGrpSpPr/>
        <p:nvPr/>
      </p:nvGrpSpPr>
      <p:grpSpPr>
        <a:xfrm>
          <a:off x="0" y="0"/>
          <a:ext cx="0" cy="0"/>
          <a:chOff x="0" y="0"/>
          <a:chExt cx="0" cy="0"/>
        </a:xfrm>
      </p:grpSpPr>
      <p:sp>
        <p:nvSpPr>
          <p:cNvPr id="434" name="Google Shape;434;p129"/>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35" name="Google Shape;435;p129"/>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3">
  <p:cSld name="TITLE_1_2_2_3">
    <p:bg>
      <p:bgPr>
        <a:noFill/>
      </p:bgPr>
    </p:bg>
    <p:spTree>
      <p:nvGrpSpPr>
        <p:cNvPr id="436" name="Shape 436"/>
        <p:cNvGrpSpPr/>
        <p:nvPr/>
      </p:nvGrpSpPr>
      <p:grpSpPr>
        <a:xfrm>
          <a:off x="0" y="0"/>
          <a:ext cx="0" cy="0"/>
          <a:chOff x="0" y="0"/>
          <a:chExt cx="0" cy="0"/>
        </a:xfrm>
      </p:grpSpPr>
      <p:sp>
        <p:nvSpPr>
          <p:cNvPr id="437" name="Google Shape;437;p130"/>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38" name="Google Shape;438;p130"/>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2">
  <p:cSld name="CUSTOM_4_1">
    <p:bg>
      <p:bgPr>
        <a:noFill/>
      </p:bgPr>
    </p:bg>
    <p:spTree>
      <p:nvGrpSpPr>
        <p:cNvPr id="439" name="Shape 439"/>
        <p:cNvGrpSpPr/>
        <p:nvPr/>
      </p:nvGrpSpPr>
      <p:grpSpPr>
        <a:xfrm>
          <a:off x="0" y="0"/>
          <a:ext cx="0" cy="0"/>
          <a:chOff x="0" y="0"/>
          <a:chExt cx="0" cy="0"/>
        </a:xfrm>
      </p:grpSpPr>
      <p:sp>
        <p:nvSpPr>
          <p:cNvPr id="440" name="Google Shape;440;p13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41" name="Google Shape;441;p13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hite">
  <p:cSld name="CUSTOM_2_4">
    <p:bg>
      <p:bgPr>
        <a:solidFill>
          <a:srgbClr val="EEEEEE"/>
        </a:solidFill>
      </p:bgPr>
    </p:bg>
    <p:spTree>
      <p:nvGrpSpPr>
        <p:cNvPr id="51" name="Shape 51"/>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2">
  <p:cSld name="CUSTOM_2_2_2_1_2">
    <p:bg>
      <p:bgPr>
        <a:noFill/>
      </p:bgPr>
    </p:bg>
    <p:spTree>
      <p:nvGrpSpPr>
        <p:cNvPr id="442" name="Shape 442"/>
        <p:cNvGrpSpPr/>
        <p:nvPr/>
      </p:nvGrpSpPr>
      <p:grpSpPr>
        <a:xfrm>
          <a:off x="0" y="0"/>
          <a:ext cx="0" cy="0"/>
          <a:chOff x="0" y="0"/>
          <a:chExt cx="0" cy="0"/>
        </a:xfrm>
      </p:grpSpPr>
      <p:sp>
        <p:nvSpPr>
          <p:cNvPr id="443" name="Google Shape;443;p132"/>
          <p:cNvSpPr txBox="1"/>
          <p:nvPr>
            <p:ph type="title"/>
          </p:nvPr>
        </p:nvSpPr>
        <p:spPr>
          <a:xfrm>
            <a:off x="540000" y="639850"/>
            <a:ext cx="3876000" cy="388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900"/>
              <a:buNone/>
              <a:defRPr sz="1900">
                <a:solidFill>
                  <a:schemeClr val="lt1"/>
                </a:solidFill>
              </a:defRPr>
            </a:lvl1pPr>
            <a:lvl2pPr lvl="1" algn="l">
              <a:lnSpc>
                <a:spcPct val="100000"/>
              </a:lnSpc>
              <a:spcBef>
                <a:spcPts val="0"/>
              </a:spcBef>
              <a:spcAft>
                <a:spcPts val="0"/>
              </a:spcAft>
              <a:buClr>
                <a:schemeClr val="lt1"/>
              </a:buClr>
              <a:buSzPts val="1900"/>
              <a:buNone/>
              <a:defRPr sz="1900">
                <a:solidFill>
                  <a:schemeClr val="lt1"/>
                </a:solidFill>
              </a:defRPr>
            </a:lvl2pPr>
            <a:lvl3pPr lvl="2" algn="l">
              <a:lnSpc>
                <a:spcPct val="100000"/>
              </a:lnSpc>
              <a:spcBef>
                <a:spcPts val="0"/>
              </a:spcBef>
              <a:spcAft>
                <a:spcPts val="0"/>
              </a:spcAft>
              <a:buClr>
                <a:schemeClr val="lt1"/>
              </a:buClr>
              <a:buSzPts val="1900"/>
              <a:buNone/>
              <a:defRPr sz="1900">
                <a:solidFill>
                  <a:schemeClr val="lt1"/>
                </a:solidFill>
              </a:defRPr>
            </a:lvl3pPr>
            <a:lvl4pPr lvl="3" algn="l">
              <a:lnSpc>
                <a:spcPct val="100000"/>
              </a:lnSpc>
              <a:spcBef>
                <a:spcPts val="0"/>
              </a:spcBef>
              <a:spcAft>
                <a:spcPts val="0"/>
              </a:spcAft>
              <a:buClr>
                <a:schemeClr val="lt1"/>
              </a:buClr>
              <a:buSzPts val="1900"/>
              <a:buNone/>
              <a:defRPr sz="1900">
                <a:solidFill>
                  <a:schemeClr val="lt1"/>
                </a:solidFill>
              </a:defRPr>
            </a:lvl4pPr>
            <a:lvl5pPr lvl="4" algn="l">
              <a:lnSpc>
                <a:spcPct val="100000"/>
              </a:lnSpc>
              <a:spcBef>
                <a:spcPts val="0"/>
              </a:spcBef>
              <a:spcAft>
                <a:spcPts val="0"/>
              </a:spcAft>
              <a:buClr>
                <a:schemeClr val="lt1"/>
              </a:buClr>
              <a:buSzPts val="1900"/>
              <a:buNone/>
              <a:defRPr sz="1900">
                <a:solidFill>
                  <a:schemeClr val="lt1"/>
                </a:solidFill>
              </a:defRPr>
            </a:lvl5pPr>
            <a:lvl6pPr lvl="5" algn="l">
              <a:lnSpc>
                <a:spcPct val="100000"/>
              </a:lnSpc>
              <a:spcBef>
                <a:spcPts val="0"/>
              </a:spcBef>
              <a:spcAft>
                <a:spcPts val="0"/>
              </a:spcAft>
              <a:buClr>
                <a:schemeClr val="lt1"/>
              </a:buClr>
              <a:buSzPts val="1900"/>
              <a:buNone/>
              <a:defRPr sz="1900">
                <a:solidFill>
                  <a:schemeClr val="lt1"/>
                </a:solidFill>
              </a:defRPr>
            </a:lvl6pPr>
            <a:lvl7pPr lvl="6" algn="l">
              <a:lnSpc>
                <a:spcPct val="100000"/>
              </a:lnSpc>
              <a:spcBef>
                <a:spcPts val="0"/>
              </a:spcBef>
              <a:spcAft>
                <a:spcPts val="0"/>
              </a:spcAft>
              <a:buClr>
                <a:schemeClr val="lt1"/>
              </a:buClr>
              <a:buSzPts val="1900"/>
              <a:buNone/>
              <a:defRPr sz="1900">
                <a:solidFill>
                  <a:schemeClr val="lt1"/>
                </a:solidFill>
              </a:defRPr>
            </a:lvl7pPr>
            <a:lvl8pPr lvl="7" algn="l">
              <a:lnSpc>
                <a:spcPct val="100000"/>
              </a:lnSpc>
              <a:spcBef>
                <a:spcPts val="0"/>
              </a:spcBef>
              <a:spcAft>
                <a:spcPts val="0"/>
              </a:spcAft>
              <a:buClr>
                <a:schemeClr val="lt1"/>
              </a:buClr>
              <a:buSzPts val="1900"/>
              <a:buNone/>
              <a:defRPr sz="1900">
                <a:solidFill>
                  <a:schemeClr val="lt1"/>
                </a:solidFill>
              </a:defRPr>
            </a:lvl8pPr>
            <a:lvl9pPr lvl="8" algn="l">
              <a:lnSpc>
                <a:spcPct val="100000"/>
              </a:lnSpc>
              <a:spcBef>
                <a:spcPts val="0"/>
              </a:spcBef>
              <a:spcAft>
                <a:spcPts val="0"/>
              </a:spcAft>
              <a:buClr>
                <a:schemeClr val="lt1"/>
              </a:buClr>
              <a:buSzPts val="1900"/>
              <a:buNone/>
              <a:defRPr sz="1900">
                <a:solidFill>
                  <a:schemeClr val="lt1"/>
                </a:solidFill>
              </a:defRPr>
            </a:lvl9pPr>
          </a:lstStyle>
          <a:p/>
        </p:txBody>
      </p:sp>
      <p:sp>
        <p:nvSpPr>
          <p:cNvPr id="444" name="Google Shape;444;p132"/>
          <p:cNvSpPr txBox="1"/>
          <p:nvPr>
            <p:ph idx="1" type="body"/>
          </p:nvPr>
        </p:nvSpPr>
        <p:spPr>
          <a:xfrm>
            <a:off x="1080000" y="1432150"/>
            <a:ext cx="3617700" cy="30381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l">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l">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l">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304800" lvl="5" marL="2743200" algn="l">
              <a:lnSpc>
                <a:spcPct val="115000"/>
              </a:lnSpc>
              <a:spcBef>
                <a:spcPts val="0"/>
              </a:spcBef>
              <a:spcAft>
                <a:spcPts val="0"/>
              </a:spcAft>
              <a:buClr>
                <a:schemeClr val="lt1"/>
              </a:buClr>
              <a:buSzPts val="1200"/>
              <a:buChar char="■"/>
              <a:defRPr>
                <a:solidFill>
                  <a:schemeClr val="lt1"/>
                </a:solidFill>
              </a:defRPr>
            </a:lvl6pPr>
            <a:lvl7pPr indent="-304800" lvl="6" marL="3200400" algn="l">
              <a:lnSpc>
                <a:spcPct val="115000"/>
              </a:lnSpc>
              <a:spcBef>
                <a:spcPts val="0"/>
              </a:spcBef>
              <a:spcAft>
                <a:spcPts val="0"/>
              </a:spcAft>
              <a:buClr>
                <a:schemeClr val="lt1"/>
              </a:buClr>
              <a:buSzPts val="1200"/>
              <a:buChar char="●"/>
              <a:defRPr>
                <a:solidFill>
                  <a:schemeClr val="lt1"/>
                </a:solidFill>
              </a:defRPr>
            </a:lvl7pPr>
            <a:lvl8pPr indent="-304800" lvl="7" marL="3657600" algn="l">
              <a:lnSpc>
                <a:spcPct val="115000"/>
              </a:lnSpc>
              <a:spcBef>
                <a:spcPts val="0"/>
              </a:spcBef>
              <a:spcAft>
                <a:spcPts val="0"/>
              </a:spcAft>
              <a:buClr>
                <a:schemeClr val="lt1"/>
              </a:buClr>
              <a:buSzPts val="1200"/>
              <a:buChar char="○"/>
              <a:defRPr>
                <a:solidFill>
                  <a:schemeClr val="lt1"/>
                </a:solidFill>
              </a:defRPr>
            </a:lvl8pPr>
            <a:lvl9pPr indent="-304800" lvl="8" marL="4114800" algn="l">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_2">
    <p:bg>
      <p:bgPr>
        <a:blipFill>
          <a:blip r:embed="rId2">
            <a:alphaModFix/>
          </a:blip>
          <a:stretch>
            <a:fillRect/>
          </a:stretch>
        </a:blipFill>
      </p:bgPr>
    </p:bg>
    <p:spTree>
      <p:nvGrpSpPr>
        <p:cNvPr id="445" name="Shape 445"/>
        <p:cNvGrpSpPr/>
        <p:nvPr/>
      </p:nvGrpSpPr>
      <p:grpSpPr>
        <a:xfrm>
          <a:off x="0" y="0"/>
          <a:ext cx="0" cy="0"/>
          <a:chOff x="0" y="0"/>
          <a:chExt cx="0" cy="0"/>
        </a:xfrm>
      </p:grpSpPr>
      <p:sp>
        <p:nvSpPr>
          <p:cNvPr id="446" name="Google Shape;446;p13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47" name="Google Shape;447;p13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3">
  <p:cSld name="TITLE_1_4">
    <p:spTree>
      <p:nvGrpSpPr>
        <p:cNvPr id="448" name="Shape 448"/>
        <p:cNvGrpSpPr/>
        <p:nvPr/>
      </p:nvGrpSpPr>
      <p:grpSpPr>
        <a:xfrm>
          <a:off x="0" y="0"/>
          <a:ext cx="0" cy="0"/>
          <a:chOff x="0" y="0"/>
          <a:chExt cx="0" cy="0"/>
        </a:xfrm>
      </p:grpSpPr>
      <p:sp>
        <p:nvSpPr>
          <p:cNvPr id="449" name="Google Shape;449;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2">
  <p:cSld name="CUSTOM_1_1_1_1_1_1_1_3">
    <p:bg>
      <p:bgPr>
        <a:blipFill>
          <a:blip r:embed="rId2">
            <a:alphaModFix/>
          </a:blip>
          <a:stretch>
            <a:fillRect/>
          </a:stretch>
        </a:blipFill>
      </p:bgPr>
    </p:bg>
    <p:spTree>
      <p:nvGrpSpPr>
        <p:cNvPr id="450" name="Shape 450"/>
        <p:cNvGrpSpPr/>
        <p:nvPr/>
      </p:nvGrpSpPr>
      <p:grpSpPr>
        <a:xfrm>
          <a:off x="0" y="0"/>
          <a:ext cx="0" cy="0"/>
          <a:chOff x="0" y="0"/>
          <a:chExt cx="0" cy="0"/>
        </a:xfrm>
      </p:grpSpPr>
      <p:sp>
        <p:nvSpPr>
          <p:cNvPr id="451" name="Google Shape;451;p135"/>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452" name="Google Shape;452;p135"/>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3">
  <p:cSld name="CUSTOM_2_2_2_1_3">
    <p:bg>
      <p:bgPr>
        <a:blipFill>
          <a:blip r:embed="rId2">
            <a:alphaModFix/>
          </a:blip>
          <a:stretch>
            <a:fillRect/>
          </a:stretch>
        </a:blipFill>
      </p:bgPr>
    </p:bg>
    <p:spTree>
      <p:nvGrpSpPr>
        <p:cNvPr id="453" name="Shape 453"/>
        <p:cNvGrpSpPr/>
        <p:nvPr/>
      </p:nvGrpSpPr>
      <p:grpSpPr>
        <a:xfrm>
          <a:off x="0" y="0"/>
          <a:ext cx="0" cy="0"/>
          <a:chOff x="0" y="0"/>
          <a:chExt cx="0" cy="0"/>
        </a:xfrm>
      </p:grpSpPr>
      <p:sp>
        <p:nvSpPr>
          <p:cNvPr id="454" name="Google Shape;454;p136"/>
          <p:cNvSpPr txBox="1"/>
          <p:nvPr>
            <p:ph type="title"/>
          </p:nvPr>
        </p:nvSpPr>
        <p:spPr>
          <a:xfrm>
            <a:off x="540000" y="639850"/>
            <a:ext cx="3876000" cy="388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900"/>
              <a:buNone/>
              <a:defRPr sz="1900">
                <a:solidFill>
                  <a:schemeClr val="lt1"/>
                </a:solidFill>
              </a:defRPr>
            </a:lvl1pPr>
            <a:lvl2pPr lvl="1" algn="l">
              <a:lnSpc>
                <a:spcPct val="100000"/>
              </a:lnSpc>
              <a:spcBef>
                <a:spcPts val="0"/>
              </a:spcBef>
              <a:spcAft>
                <a:spcPts val="0"/>
              </a:spcAft>
              <a:buClr>
                <a:schemeClr val="lt1"/>
              </a:buClr>
              <a:buSzPts val="1900"/>
              <a:buNone/>
              <a:defRPr sz="1900">
                <a:solidFill>
                  <a:schemeClr val="lt1"/>
                </a:solidFill>
              </a:defRPr>
            </a:lvl2pPr>
            <a:lvl3pPr lvl="2" algn="l">
              <a:lnSpc>
                <a:spcPct val="100000"/>
              </a:lnSpc>
              <a:spcBef>
                <a:spcPts val="0"/>
              </a:spcBef>
              <a:spcAft>
                <a:spcPts val="0"/>
              </a:spcAft>
              <a:buClr>
                <a:schemeClr val="lt1"/>
              </a:buClr>
              <a:buSzPts val="1900"/>
              <a:buNone/>
              <a:defRPr sz="1900">
                <a:solidFill>
                  <a:schemeClr val="lt1"/>
                </a:solidFill>
              </a:defRPr>
            </a:lvl3pPr>
            <a:lvl4pPr lvl="3" algn="l">
              <a:lnSpc>
                <a:spcPct val="100000"/>
              </a:lnSpc>
              <a:spcBef>
                <a:spcPts val="0"/>
              </a:spcBef>
              <a:spcAft>
                <a:spcPts val="0"/>
              </a:spcAft>
              <a:buClr>
                <a:schemeClr val="lt1"/>
              </a:buClr>
              <a:buSzPts val="1900"/>
              <a:buNone/>
              <a:defRPr sz="1900">
                <a:solidFill>
                  <a:schemeClr val="lt1"/>
                </a:solidFill>
              </a:defRPr>
            </a:lvl4pPr>
            <a:lvl5pPr lvl="4" algn="l">
              <a:lnSpc>
                <a:spcPct val="100000"/>
              </a:lnSpc>
              <a:spcBef>
                <a:spcPts val="0"/>
              </a:spcBef>
              <a:spcAft>
                <a:spcPts val="0"/>
              </a:spcAft>
              <a:buClr>
                <a:schemeClr val="lt1"/>
              </a:buClr>
              <a:buSzPts val="1900"/>
              <a:buNone/>
              <a:defRPr sz="1900">
                <a:solidFill>
                  <a:schemeClr val="lt1"/>
                </a:solidFill>
              </a:defRPr>
            </a:lvl5pPr>
            <a:lvl6pPr lvl="5" algn="l">
              <a:lnSpc>
                <a:spcPct val="100000"/>
              </a:lnSpc>
              <a:spcBef>
                <a:spcPts val="0"/>
              </a:spcBef>
              <a:spcAft>
                <a:spcPts val="0"/>
              </a:spcAft>
              <a:buClr>
                <a:schemeClr val="lt1"/>
              </a:buClr>
              <a:buSzPts val="1900"/>
              <a:buNone/>
              <a:defRPr sz="1900">
                <a:solidFill>
                  <a:schemeClr val="lt1"/>
                </a:solidFill>
              </a:defRPr>
            </a:lvl6pPr>
            <a:lvl7pPr lvl="6" algn="l">
              <a:lnSpc>
                <a:spcPct val="100000"/>
              </a:lnSpc>
              <a:spcBef>
                <a:spcPts val="0"/>
              </a:spcBef>
              <a:spcAft>
                <a:spcPts val="0"/>
              </a:spcAft>
              <a:buClr>
                <a:schemeClr val="lt1"/>
              </a:buClr>
              <a:buSzPts val="1900"/>
              <a:buNone/>
              <a:defRPr sz="1900">
                <a:solidFill>
                  <a:schemeClr val="lt1"/>
                </a:solidFill>
              </a:defRPr>
            </a:lvl7pPr>
            <a:lvl8pPr lvl="7" algn="l">
              <a:lnSpc>
                <a:spcPct val="100000"/>
              </a:lnSpc>
              <a:spcBef>
                <a:spcPts val="0"/>
              </a:spcBef>
              <a:spcAft>
                <a:spcPts val="0"/>
              </a:spcAft>
              <a:buClr>
                <a:schemeClr val="lt1"/>
              </a:buClr>
              <a:buSzPts val="1900"/>
              <a:buNone/>
              <a:defRPr sz="1900">
                <a:solidFill>
                  <a:schemeClr val="lt1"/>
                </a:solidFill>
              </a:defRPr>
            </a:lvl8pPr>
            <a:lvl9pPr lvl="8" algn="l">
              <a:lnSpc>
                <a:spcPct val="100000"/>
              </a:lnSpc>
              <a:spcBef>
                <a:spcPts val="0"/>
              </a:spcBef>
              <a:spcAft>
                <a:spcPts val="0"/>
              </a:spcAft>
              <a:buClr>
                <a:schemeClr val="lt1"/>
              </a:buClr>
              <a:buSzPts val="1900"/>
              <a:buNone/>
              <a:defRPr sz="1900">
                <a:solidFill>
                  <a:schemeClr val="lt1"/>
                </a:solidFill>
              </a:defRPr>
            </a:lvl9pPr>
          </a:lstStyle>
          <a:p/>
        </p:txBody>
      </p:sp>
      <p:sp>
        <p:nvSpPr>
          <p:cNvPr id="455" name="Google Shape;455;p136"/>
          <p:cNvSpPr txBox="1"/>
          <p:nvPr>
            <p:ph idx="1" type="body"/>
          </p:nvPr>
        </p:nvSpPr>
        <p:spPr>
          <a:xfrm>
            <a:off x="1080000" y="1432150"/>
            <a:ext cx="3617700" cy="30381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l">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l">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l">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304800" lvl="5" marL="2743200" algn="l">
              <a:lnSpc>
                <a:spcPct val="115000"/>
              </a:lnSpc>
              <a:spcBef>
                <a:spcPts val="0"/>
              </a:spcBef>
              <a:spcAft>
                <a:spcPts val="0"/>
              </a:spcAft>
              <a:buClr>
                <a:schemeClr val="lt1"/>
              </a:buClr>
              <a:buSzPts val="1200"/>
              <a:buChar char="■"/>
              <a:defRPr>
                <a:solidFill>
                  <a:schemeClr val="lt1"/>
                </a:solidFill>
              </a:defRPr>
            </a:lvl6pPr>
            <a:lvl7pPr indent="-304800" lvl="6" marL="3200400" algn="l">
              <a:lnSpc>
                <a:spcPct val="115000"/>
              </a:lnSpc>
              <a:spcBef>
                <a:spcPts val="0"/>
              </a:spcBef>
              <a:spcAft>
                <a:spcPts val="0"/>
              </a:spcAft>
              <a:buClr>
                <a:schemeClr val="lt1"/>
              </a:buClr>
              <a:buSzPts val="1200"/>
              <a:buChar char="●"/>
              <a:defRPr>
                <a:solidFill>
                  <a:schemeClr val="lt1"/>
                </a:solidFill>
              </a:defRPr>
            </a:lvl7pPr>
            <a:lvl8pPr indent="-304800" lvl="7" marL="3657600" algn="l">
              <a:lnSpc>
                <a:spcPct val="115000"/>
              </a:lnSpc>
              <a:spcBef>
                <a:spcPts val="0"/>
              </a:spcBef>
              <a:spcAft>
                <a:spcPts val="0"/>
              </a:spcAft>
              <a:buClr>
                <a:schemeClr val="lt1"/>
              </a:buClr>
              <a:buSzPts val="1200"/>
              <a:buChar char="○"/>
              <a:defRPr>
                <a:solidFill>
                  <a:schemeClr val="lt1"/>
                </a:solidFill>
              </a:defRPr>
            </a:lvl8pPr>
            <a:lvl9pPr indent="-304800" lvl="8" marL="4114800" algn="l">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1" type="title">
  <p:cSld name="TITLE">
    <p:bg>
      <p:bgPr>
        <a:blipFill>
          <a:blip r:embed="rId2">
            <a:alphaModFix/>
          </a:blip>
          <a:stretch>
            <a:fillRect/>
          </a:stretch>
        </a:blipFill>
      </p:bgPr>
    </p:bg>
    <p:spTree>
      <p:nvGrpSpPr>
        <p:cNvPr id="460" name="Shape 460"/>
        <p:cNvGrpSpPr/>
        <p:nvPr/>
      </p:nvGrpSpPr>
      <p:grpSpPr>
        <a:xfrm>
          <a:off x="0" y="0"/>
          <a:ext cx="0" cy="0"/>
          <a:chOff x="0" y="0"/>
          <a:chExt cx="0" cy="0"/>
        </a:xfrm>
      </p:grpSpPr>
      <p:pic>
        <p:nvPicPr>
          <p:cNvPr id="461" name="Google Shape;461;p138"/>
          <p:cNvPicPr preferRelativeResize="0"/>
          <p:nvPr/>
        </p:nvPicPr>
        <p:blipFill>
          <a:blip r:embed="rId3">
            <a:alphaModFix/>
          </a:blip>
          <a:stretch>
            <a:fillRect/>
          </a:stretch>
        </p:blipFill>
        <p:spPr>
          <a:xfrm>
            <a:off x="1599750" y="845050"/>
            <a:ext cx="6139325" cy="345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2">
  <p:cSld name="TITLE_4">
    <p:bg>
      <p:bgPr>
        <a:blipFill>
          <a:blip r:embed="rId2">
            <a:alphaModFix/>
          </a:blip>
          <a:stretch>
            <a:fillRect/>
          </a:stretch>
        </a:blipFill>
      </p:bgPr>
    </p:bg>
    <p:spTree>
      <p:nvGrpSpPr>
        <p:cNvPr id="462" name="Shape 462"/>
        <p:cNvGrpSpPr/>
        <p:nvPr/>
      </p:nvGrpSpPr>
      <p:grpSpPr>
        <a:xfrm>
          <a:off x="0" y="0"/>
          <a:ext cx="0" cy="0"/>
          <a:chOff x="0" y="0"/>
          <a:chExt cx="0" cy="0"/>
        </a:xfrm>
      </p:grpSpPr>
      <p:pic>
        <p:nvPicPr>
          <p:cNvPr id="463" name="Google Shape;463;p139"/>
          <p:cNvPicPr preferRelativeResize="0"/>
          <p:nvPr/>
        </p:nvPicPr>
        <p:blipFill rotWithShape="1">
          <a:blip r:embed="rId3">
            <a:alphaModFix/>
          </a:blip>
          <a:srcRect b="0" l="0" r="0" t="0"/>
          <a:stretch/>
        </p:blipFill>
        <p:spPr>
          <a:xfrm>
            <a:off x="1599750" y="845050"/>
            <a:ext cx="6139325" cy="345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p:cSld name="CUSTOM_2">
    <p:bg>
      <p:bgPr>
        <a:solidFill>
          <a:srgbClr val="EEEEEE"/>
        </a:solidFill>
      </p:bgPr>
    </p:bg>
    <p:spTree>
      <p:nvGrpSpPr>
        <p:cNvPr id="464" name="Shape 464"/>
        <p:cNvGrpSpPr/>
        <p:nvPr/>
      </p:nvGrpSpPr>
      <p:grpSpPr>
        <a:xfrm>
          <a:off x="0" y="0"/>
          <a:ext cx="0" cy="0"/>
          <a:chOff x="0" y="0"/>
          <a:chExt cx="0" cy="0"/>
        </a:xfrm>
      </p:grpSpPr>
      <p:sp>
        <p:nvSpPr>
          <p:cNvPr id="465" name="Google Shape;465;p140"/>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66" name="Google Shape;466;p140"/>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hite">
  <p:cSld name="CUSTOM_2_4">
    <p:bg>
      <p:bgPr>
        <a:solidFill>
          <a:srgbClr val="EEEEEE"/>
        </a:solidFill>
      </p:bgPr>
    </p:bg>
    <p:spTree>
      <p:nvGrpSpPr>
        <p:cNvPr id="467" name="Shape 467"/>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1">
  <p:cSld name="CUSTOM_2_3">
    <p:bg>
      <p:bgPr>
        <a:solidFill>
          <a:srgbClr val="000000"/>
        </a:solidFill>
      </p:bgPr>
    </p:bg>
    <p:spTree>
      <p:nvGrpSpPr>
        <p:cNvPr id="468" name="Shape 468"/>
        <p:cNvGrpSpPr/>
        <p:nvPr/>
      </p:nvGrpSpPr>
      <p:grpSpPr>
        <a:xfrm>
          <a:off x="0" y="0"/>
          <a:ext cx="0" cy="0"/>
          <a:chOff x="0" y="0"/>
          <a:chExt cx="0" cy="0"/>
        </a:xfrm>
      </p:grpSpPr>
      <p:sp>
        <p:nvSpPr>
          <p:cNvPr id="469" name="Google Shape;469;p142"/>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470" name="Google Shape;470;p142"/>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1_Title and two columns">
    <p:spTree>
      <p:nvGrpSpPr>
        <p:cNvPr id="52" name="Shape 52"/>
        <p:cNvGrpSpPr/>
        <p:nvPr/>
      </p:nvGrpSpPr>
      <p:grpSpPr>
        <a:xfrm>
          <a:off x="0" y="0"/>
          <a:ext cx="0" cy="0"/>
          <a:chOff x="0" y="0"/>
          <a:chExt cx="0" cy="0"/>
        </a:xfrm>
      </p:grpSpPr>
      <p:sp>
        <p:nvSpPr>
          <p:cNvPr id="53" name="Google Shape;53;p15"/>
          <p:cNvSpPr txBox="1"/>
          <p:nvPr>
            <p:ph idx="1" type="body"/>
          </p:nvPr>
        </p:nvSpPr>
        <p:spPr>
          <a:xfrm>
            <a:off x="539750" y="1388533"/>
            <a:ext cx="2573400" cy="20181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3000" u="none" cap="none" strike="noStrike">
                <a:solidFill>
                  <a:schemeClr val="dk1"/>
                </a:solidFill>
                <a:latin typeface="Ubuntu"/>
                <a:ea typeface="Ubuntu"/>
                <a:cs typeface="Ubuntu"/>
                <a:sym typeface="Ubuntu"/>
              </a:defRPr>
            </a:lvl1pPr>
            <a:lvl2pPr indent="-228600" lvl="1" marL="914400" marR="0" rtl="0" algn="l">
              <a:lnSpc>
                <a:spcPct val="100000"/>
              </a:lnSpc>
              <a:spcBef>
                <a:spcPts val="0"/>
              </a:spcBef>
              <a:spcAft>
                <a:spcPts val="0"/>
              </a:spcAft>
              <a:buSzPts val="1400"/>
              <a:buNone/>
              <a:defRPr b="0" i="0" sz="20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4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4" name="Google Shape;54;p15"/>
          <p:cNvSpPr txBox="1"/>
          <p:nvPr>
            <p:ph idx="2" type="body"/>
          </p:nvPr>
        </p:nvSpPr>
        <p:spPr>
          <a:xfrm>
            <a:off x="4932364" y="539751"/>
            <a:ext cx="3672000" cy="11955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1200" u="none" cap="none" strike="noStrike">
                <a:solidFill>
                  <a:schemeClr val="dk1"/>
                </a:solidFill>
                <a:latin typeface="Ubuntu"/>
                <a:ea typeface="Ubuntu"/>
                <a:cs typeface="Ubuntu"/>
                <a:sym typeface="Ubuntu"/>
              </a:defRPr>
            </a:lvl1pPr>
            <a:lvl2pPr indent="-228600" lvl="1" marL="914400" marR="0" rtl="0" algn="l">
              <a:lnSpc>
                <a:spcPct val="100000"/>
              </a:lnSpc>
              <a:spcBef>
                <a:spcPts val="500"/>
              </a:spcBef>
              <a:spcAft>
                <a:spcPts val="0"/>
              </a:spcAft>
              <a:buSzPts val="1400"/>
              <a:buNone/>
              <a:defRPr b="1" i="0" sz="25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5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5" name="Google Shape;55;p15"/>
          <p:cNvSpPr txBox="1"/>
          <p:nvPr>
            <p:ph idx="3" type="body"/>
          </p:nvPr>
        </p:nvSpPr>
        <p:spPr>
          <a:xfrm>
            <a:off x="4930775" y="2211387"/>
            <a:ext cx="3672000" cy="11955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1200" u="none" cap="none" strike="noStrike">
                <a:solidFill>
                  <a:schemeClr val="dk1"/>
                </a:solidFill>
                <a:latin typeface="Ubuntu"/>
                <a:ea typeface="Ubuntu"/>
                <a:cs typeface="Ubuntu"/>
                <a:sym typeface="Ubuntu"/>
              </a:defRPr>
            </a:lvl1pPr>
            <a:lvl2pPr indent="-228600" lvl="1" marL="914400" marR="0" rtl="0" algn="l">
              <a:lnSpc>
                <a:spcPct val="100000"/>
              </a:lnSpc>
              <a:spcBef>
                <a:spcPts val="500"/>
              </a:spcBef>
              <a:spcAft>
                <a:spcPts val="0"/>
              </a:spcAft>
              <a:buSzPts val="1400"/>
              <a:buNone/>
              <a:defRPr b="1" i="0" sz="25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5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6" name="Google Shape;56;p15"/>
          <p:cNvSpPr txBox="1"/>
          <p:nvPr>
            <p:ph idx="4" type="body"/>
          </p:nvPr>
        </p:nvSpPr>
        <p:spPr>
          <a:xfrm>
            <a:off x="4930775" y="3406775"/>
            <a:ext cx="3672000" cy="11955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1200" u="none" cap="none" strike="noStrike">
                <a:solidFill>
                  <a:schemeClr val="dk1"/>
                </a:solidFill>
                <a:latin typeface="Ubuntu"/>
                <a:ea typeface="Ubuntu"/>
                <a:cs typeface="Ubuntu"/>
                <a:sym typeface="Ubuntu"/>
              </a:defRPr>
            </a:lvl1pPr>
            <a:lvl2pPr indent="-228600" lvl="1" marL="914400" marR="0" rtl="0" algn="l">
              <a:lnSpc>
                <a:spcPct val="100000"/>
              </a:lnSpc>
              <a:spcBef>
                <a:spcPts val="500"/>
              </a:spcBef>
              <a:spcAft>
                <a:spcPts val="0"/>
              </a:spcAft>
              <a:buSzPts val="1400"/>
              <a:buNone/>
              <a:defRPr b="1" i="0" sz="25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5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ck">
  <p:cSld name="CUSTOM_2_3_1">
    <p:bg>
      <p:bgPr>
        <a:solidFill>
          <a:srgbClr val="000000"/>
        </a:solidFill>
      </p:bgPr>
    </p:bg>
    <p:spTree>
      <p:nvGrpSpPr>
        <p:cNvPr id="471" name="Shape 471"/>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p:cSld name="CUSTOM_2_2">
    <p:bg>
      <p:bgPr>
        <a:solidFill>
          <a:srgbClr val="EEEEEE"/>
        </a:solidFill>
      </p:bgPr>
    </p:bg>
    <p:spTree>
      <p:nvGrpSpPr>
        <p:cNvPr id="472" name="Shape 472"/>
        <p:cNvGrpSpPr/>
        <p:nvPr/>
      </p:nvGrpSpPr>
      <p:grpSpPr>
        <a:xfrm>
          <a:off x="0" y="0"/>
          <a:ext cx="0" cy="0"/>
          <a:chOff x="0" y="0"/>
          <a:chExt cx="0" cy="0"/>
        </a:xfrm>
      </p:grpSpPr>
      <p:sp>
        <p:nvSpPr>
          <p:cNvPr id="473" name="Google Shape;473;p144"/>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74" name="Google Shape;474;p144"/>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475" name="Google Shape;475;p144"/>
          <p:cNvPicPr preferRelativeResize="0"/>
          <p:nvPr/>
        </p:nvPicPr>
        <p:blipFill>
          <a:blip r:embed="rId2">
            <a:alphaModFix/>
          </a:blip>
          <a:stretch>
            <a:fillRect/>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p:cSld name="CUSTOM_2_2_3">
    <p:bg>
      <p:bgPr>
        <a:solidFill>
          <a:srgbClr val="EEEEEE"/>
        </a:solidFill>
      </p:bgPr>
    </p:bg>
    <p:spTree>
      <p:nvGrpSpPr>
        <p:cNvPr id="476" name="Shape 476"/>
        <p:cNvGrpSpPr/>
        <p:nvPr/>
      </p:nvGrpSpPr>
      <p:grpSpPr>
        <a:xfrm>
          <a:off x="0" y="0"/>
          <a:ext cx="0" cy="0"/>
          <a:chOff x="0" y="0"/>
          <a:chExt cx="0" cy="0"/>
        </a:xfrm>
      </p:grpSpPr>
      <p:sp>
        <p:nvSpPr>
          <p:cNvPr id="477" name="Google Shape;477;p145"/>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pic>
        <p:nvPicPr>
          <p:cNvPr id="478" name="Google Shape;478;p145"/>
          <p:cNvPicPr preferRelativeResize="0"/>
          <p:nvPr/>
        </p:nvPicPr>
        <p:blipFill rotWithShape="1">
          <a:blip r:embed="rId2">
            <a:alphaModFix/>
          </a:blip>
          <a:srcRect b="238" l="0" r="0" t="248"/>
          <a:stretch/>
        </p:blipFill>
        <p:spPr>
          <a:xfrm>
            <a:off x="5162975" y="461725"/>
            <a:ext cx="3534000" cy="4220100"/>
          </a:xfrm>
          <a:prstGeom prst="roundRect">
            <a:avLst>
              <a:gd fmla="val 6393" name="adj"/>
            </a:avLst>
          </a:prstGeom>
          <a:noFill/>
          <a:ln>
            <a:noFill/>
          </a:ln>
        </p:spPr>
      </p:pic>
      <p:sp>
        <p:nvSpPr>
          <p:cNvPr id="479" name="Google Shape;479;p145"/>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1">
  <p:cSld name="CUSTOM_2_2_3_1">
    <p:bg>
      <p:bgPr>
        <a:solidFill>
          <a:schemeClr val="dk1"/>
        </a:solidFill>
      </p:bgPr>
    </p:bg>
    <p:spTree>
      <p:nvGrpSpPr>
        <p:cNvPr id="480" name="Shape 480"/>
        <p:cNvGrpSpPr/>
        <p:nvPr/>
      </p:nvGrpSpPr>
      <p:grpSpPr>
        <a:xfrm>
          <a:off x="0" y="0"/>
          <a:ext cx="0" cy="0"/>
          <a:chOff x="0" y="0"/>
          <a:chExt cx="0" cy="0"/>
        </a:xfrm>
      </p:grpSpPr>
      <p:sp>
        <p:nvSpPr>
          <p:cNvPr id="481" name="Google Shape;481;p146"/>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482" name="Google Shape;482;p146"/>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pic>
        <p:nvPicPr>
          <p:cNvPr id="483" name="Google Shape;483;p146"/>
          <p:cNvPicPr preferRelativeResize="0"/>
          <p:nvPr/>
        </p:nvPicPr>
        <p:blipFill rotWithShape="1">
          <a:blip r:embed="rId2">
            <a:alphaModFix/>
          </a:blip>
          <a:srcRect b="169" l="0" r="0" t="169"/>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p:cSld name="CUSTOM_2_2_2">
    <p:bg>
      <p:bgPr>
        <a:blipFill>
          <a:blip r:embed="rId2">
            <a:alphaModFix/>
          </a:blip>
          <a:stretch>
            <a:fillRect/>
          </a:stretch>
        </a:blipFill>
      </p:bgPr>
    </p:bg>
    <p:spTree>
      <p:nvGrpSpPr>
        <p:cNvPr id="484" name="Shape 484"/>
        <p:cNvGrpSpPr/>
        <p:nvPr/>
      </p:nvGrpSpPr>
      <p:grpSpPr>
        <a:xfrm>
          <a:off x="0" y="0"/>
          <a:ext cx="0" cy="0"/>
          <a:chOff x="0" y="0"/>
          <a:chExt cx="0" cy="0"/>
        </a:xfrm>
      </p:grpSpPr>
      <p:sp>
        <p:nvSpPr>
          <p:cNvPr id="485" name="Google Shape;485;p147"/>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86" name="Google Shape;486;p147"/>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p:cSld name="CUSTOM_2_2_2_2">
    <p:bg>
      <p:bgPr>
        <a:blipFill>
          <a:blip r:embed="rId2">
            <a:alphaModFix/>
          </a:blip>
          <a:stretch>
            <a:fillRect/>
          </a:stretch>
        </a:blipFill>
      </p:bgPr>
    </p:bg>
    <p:spTree>
      <p:nvGrpSpPr>
        <p:cNvPr id="487" name="Shape 487"/>
        <p:cNvGrpSpPr/>
        <p:nvPr/>
      </p:nvGrpSpPr>
      <p:grpSpPr>
        <a:xfrm>
          <a:off x="0" y="0"/>
          <a:ext cx="0" cy="0"/>
          <a:chOff x="0" y="0"/>
          <a:chExt cx="0" cy="0"/>
        </a:xfrm>
      </p:grpSpPr>
      <p:sp>
        <p:nvSpPr>
          <p:cNvPr id="488" name="Google Shape;488;p148"/>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89" name="Google Shape;489;p148"/>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p:cSld name="CUSTOM_2_2_2_2_1">
    <p:bg>
      <p:bgPr>
        <a:solidFill>
          <a:srgbClr val="EEEEEE"/>
        </a:solidFill>
      </p:bgPr>
    </p:bg>
    <p:spTree>
      <p:nvGrpSpPr>
        <p:cNvPr id="490" name="Shape 490"/>
        <p:cNvGrpSpPr/>
        <p:nvPr/>
      </p:nvGrpSpPr>
      <p:grpSpPr>
        <a:xfrm>
          <a:off x="0" y="0"/>
          <a:ext cx="0" cy="0"/>
          <a:chOff x="0" y="0"/>
          <a:chExt cx="0" cy="0"/>
        </a:xfrm>
      </p:grpSpPr>
      <p:pic>
        <p:nvPicPr>
          <p:cNvPr id="491" name="Google Shape;491;p149"/>
          <p:cNvPicPr preferRelativeResize="0"/>
          <p:nvPr/>
        </p:nvPicPr>
        <p:blipFill rotWithShape="1">
          <a:blip r:embed="rId2">
            <a:alphaModFix/>
          </a:blip>
          <a:srcRect b="7403" l="0" r="0" t="7403"/>
          <a:stretch/>
        </p:blipFill>
        <p:spPr>
          <a:xfrm>
            <a:off x="4762500" y="0"/>
            <a:ext cx="4393250" cy="5143501"/>
          </a:xfrm>
          <a:prstGeom prst="rect">
            <a:avLst/>
          </a:prstGeom>
          <a:noFill/>
          <a:ln>
            <a:noFill/>
          </a:ln>
        </p:spPr>
      </p:pic>
      <p:sp>
        <p:nvSpPr>
          <p:cNvPr id="492" name="Google Shape;492;p149"/>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500"/>
              <a:buNone/>
              <a:defRPr sz="2500">
                <a:solidFill>
                  <a:schemeClr val="lt1"/>
                </a:solidFill>
              </a:defRPr>
            </a:lvl1pPr>
            <a:lvl2pPr lvl="1" algn="ctr">
              <a:spcBef>
                <a:spcPts val="0"/>
              </a:spcBef>
              <a:spcAft>
                <a:spcPts val="0"/>
              </a:spcAft>
              <a:buClr>
                <a:schemeClr val="lt1"/>
              </a:buClr>
              <a:buSzPts val="2500"/>
              <a:buNone/>
              <a:defRPr sz="2500">
                <a:solidFill>
                  <a:schemeClr val="lt1"/>
                </a:solidFill>
              </a:defRPr>
            </a:lvl2pPr>
            <a:lvl3pPr lvl="2" algn="ctr">
              <a:spcBef>
                <a:spcPts val="0"/>
              </a:spcBef>
              <a:spcAft>
                <a:spcPts val="0"/>
              </a:spcAft>
              <a:buClr>
                <a:schemeClr val="lt1"/>
              </a:buClr>
              <a:buSzPts val="2500"/>
              <a:buNone/>
              <a:defRPr sz="2500">
                <a:solidFill>
                  <a:schemeClr val="lt1"/>
                </a:solidFill>
              </a:defRPr>
            </a:lvl3pPr>
            <a:lvl4pPr lvl="3" algn="ctr">
              <a:spcBef>
                <a:spcPts val="0"/>
              </a:spcBef>
              <a:spcAft>
                <a:spcPts val="0"/>
              </a:spcAft>
              <a:buClr>
                <a:schemeClr val="lt1"/>
              </a:buClr>
              <a:buSzPts val="2500"/>
              <a:buNone/>
              <a:defRPr sz="2500">
                <a:solidFill>
                  <a:schemeClr val="lt1"/>
                </a:solidFill>
              </a:defRPr>
            </a:lvl4pPr>
            <a:lvl5pPr lvl="4" algn="ctr">
              <a:spcBef>
                <a:spcPts val="0"/>
              </a:spcBef>
              <a:spcAft>
                <a:spcPts val="0"/>
              </a:spcAft>
              <a:buClr>
                <a:schemeClr val="lt1"/>
              </a:buClr>
              <a:buSzPts val="2500"/>
              <a:buNone/>
              <a:defRPr sz="2500">
                <a:solidFill>
                  <a:schemeClr val="lt1"/>
                </a:solidFill>
              </a:defRPr>
            </a:lvl5pPr>
            <a:lvl6pPr lvl="5" algn="ctr">
              <a:spcBef>
                <a:spcPts val="0"/>
              </a:spcBef>
              <a:spcAft>
                <a:spcPts val="0"/>
              </a:spcAft>
              <a:buClr>
                <a:schemeClr val="lt1"/>
              </a:buClr>
              <a:buSzPts val="2500"/>
              <a:buNone/>
              <a:defRPr sz="2500">
                <a:solidFill>
                  <a:schemeClr val="lt1"/>
                </a:solidFill>
              </a:defRPr>
            </a:lvl6pPr>
            <a:lvl7pPr lvl="6" algn="ctr">
              <a:spcBef>
                <a:spcPts val="0"/>
              </a:spcBef>
              <a:spcAft>
                <a:spcPts val="0"/>
              </a:spcAft>
              <a:buClr>
                <a:schemeClr val="lt1"/>
              </a:buClr>
              <a:buSzPts val="2500"/>
              <a:buNone/>
              <a:defRPr sz="2500">
                <a:solidFill>
                  <a:schemeClr val="lt1"/>
                </a:solidFill>
              </a:defRPr>
            </a:lvl7pPr>
            <a:lvl8pPr lvl="7" algn="ctr">
              <a:spcBef>
                <a:spcPts val="0"/>
              </a:spcBef>
              <a:spcAft>
                <a:spcPts val="0"/>
              </a:spcAft>
              <a:buClr>
                <a:schemeClr val="lt1"/>
              </a:buClr>
              <a:buSzPts val="2500"/>
              <a:buNone/>
              <a:defRPr sz="2500">
                <a:solidFill>
                  <a:schemeClr val="lt1"/>
                </a:solidFill>
              </a:defRPr>
            </a:lvl8pPr>
            <a:lvl9pPr lvl="8" algn="ctr">
              <a:spcBef>
                <a:spcPts val="0"/>
              </a:spcBef>
              <a:spcAft>
                <a:spcPts val="0"/>
              </a:spcAft>
              <a:buClr>
                <a:schemeClr val="lt1"/>
              </a:buClr>
              <a:buSzPts val="2500"/>
              <a:buNone/>
              <a:defRPr sz="2500">
                <a:solidFill>
                  <a:schemeClr val="lt1"/>
                </a:solidFill>
              </a:defRPr>
            </a:lvl9pPr>
          </a:lstStyle>
          <a:p/>
        </p:txBody>
      </p:sp>
      <p:sp>
        <p:nvSpPr>
          <p:cNvPr id="493" name="Google Shape;493;p149"/>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1">
  <p:cSld name="CUSTOM_2_2_2_2_1_1">
    <p:bg>
      <p:bgPr>
        <a:solidFill>
          <a:srgbClr val="EEEEEE"/>
        </a:solidFill>
      </p:bgPr>
    </p:bg>
    <p:spTree>
      <p:nvGrpSpPr>
        <p:cNvPr id="494" name="Shape 494"/>
        <p:cNvGrpSpPr/>
        <p:nvPr/>
      </p:nvGrpSpPr>
      <p:grpSpPr>
        <a:xfrm>
          <a:off x="0" y="0"/>
          <a:ext cx="0" cy="0"/>
          <a:chOff x="0" y="0"/>
          <a:chExt cx="0" cy="0"/>
        </a:xfrm>
      </p:grpSpPr>
      <p:pic>
        <p:nvPicPr>
          <p:cNvPr id="495" name="Google Shape;495;p150"/>
          <p:cNvPicPr preferRelativeResize="0"/>
          <p:nvPr/>
        </p:nvPicPr>
        <p:blipFill rotWithShape="1">
          <a:blip r:embed="rId2">
            <a:alphaModFix/>
          </a:blip>
          <a:srcRect b="8616" l="0" r="0" t="8608"/>
          <a:stretch/>
        </p:blipFill>
        <p:spPr>
          <a:xfrm>
            <a:off x="4762500" y="0"/>
            <a:ext cx="4393250" cy="5143501"/>
          </a:xfrm>
          <a:prstGeom prst="rect">
            <a:avLst/>
          </a:prstGeom>
          <a:noFill/>
          <a:ln>
            <a:noFill/>
          </a:ln>
        </p:spPr>
      </p:pic>
      <p:sp>
        <p:nvSpPr>
          <p:cNvPr id="496" name="Google Shape;496;p150"/>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500"/>
              <a:buNone/>
              <a:defRPr sz="2500">
                <a:solidFill>
                  <a:schemeClr val="lt1"/>
                </a:solidFill>
              </a:defRPr>
            </a:lvl1pPr>
            <a:lvl2pPr lvl="1" algn="ctr">
              <a:spcBef>
                <a:spcPts val="0"/>
              </a:spcBef>
              <a:spcAft>
                <a:spcPts val="0"/>
              </a:spcAft>
              <a:buClr>
                <a:schemeClr val="lt1"/>
              </a:buClr>
              <a:buSzPts val="2500"/>
              <a:buNone/>
              <a:defRPr sz="2500">
                <a:solidFill>
                  <a:schemeClr val="lt1"/>
                </a:solidFill>
              </a:defRPr>
            </a:lvl2pPr>
            <a:lvl3pPr lvl="2" algn="ctr">
              <a:spcBef>
                <a:spcPts val="0"/>
              </a:spcBef>
              <a:spcAft>
                <a:spcPts val="0"/>
              </a:spcAft>
              <a:buClr>
                <a:schemeClr val="lt1"/>
              </a:buClr>
              <a:buSzPts val="2500"/>
              <a:buNone/>
              <a:defRPr sz="2500">
                <a:solidFill>
                  <a:schemeClr val="lt1"/>
                </a:solidFill>
              </a:defRPr>
            </a:lvl3pPr>
            <a:lvl4pPr lvl="3" algn="ctr">
              <a:spcBef>
                <a:spcPts val="0"/>
              </a:spcBef>
              <a:spcAft>
                <a:spcPts val="0"/>
              </a:spcAft>
              <a:buClr>
                <a:schemeClr val="lt1"/>
              </a:buClr>
              <a:buSzPts val="2500"/>
              <a:buNone/>
              <a:defRPr sz="2500">
                <a:solidFill>
                  <a:schemeClr val="lt1"/>
                </a:solidFill>
              </a:defRPr>
            </a:lvl4pPr>
            <a:lvl5pPr lvl="4" algn="ctr">
              <a:spcBef>
                <a:spcPts val="0"/>
              </a:spcBef>
              <a:spcAft>
                <a:spcPts val="0"/>
              </a:spcAft>
              <a:buClr>
                <a:schemeClr val="lt1"/>
              </a:buClr>
              <a:buSzPts val="2500"/>
              <a:buNone/>
              <a:defRPr sz="2500">
                <a:solidFill>
                  <a:schemeClr val="lt1"/>
                </a:solidFill>
              </a:defRPr>
            </a:lvl5pPr>
            <a:lvl6pPr lvl="5" algn="ctr">
              <a:spcBef>
                <a:spcPts val="0"/>
              </a:spcBef>
              <a:spcAft>
                <a:spcPts val="0"/>
              </a:spcAft>
              <a:buClr>
                <a:schemeClr val="lt1"/>
              </a:buClr>
              <a:buSzPts val="2500"/>
              <a:buNone/>
              <a:defRPr sz="2500">
                <a:solidFill>
                  <a:schemeClr val="lt1"/>
                </a:solidFill>
              </a:defRPr>
            </a:lvl6pPr>
            <a:lvl7pPr lvl="6" algn="ctr">
              <a:spcBef>
                <a:spcPts val="0"/>
              </a:spcBef>
              <a:spcAft>
                <a:spcPts val="0"/>
              </a:spcAft>
              <a:buClr>
                <a:schemeClr val="lt1"/>
              </a:buClr>
              <a:buSzPts val="2500"/>
              <a:buNone/>
              <a:defRPr sz="2500">
                <a:solidFill>
                  <a:schemeClr val="lt1"/>
                </a:solidFill>
              </a:defRPr>
            </a:lvl7pPr>
            <a:lvl8pPr lvl="7" algn="ctr">
              <a:spcBef>
                <a:spcPts val="0"/>
              </a:spcBef>
              <a:spcAft>
                <a:spcPts val="0"/>
              </a:spcAft>
              <a:buClr>
                <a:schemeClr val="lt1"/>
              </a:buClr>
              <a:buSzPts val="2500"/>
              <a:buNone/>
              <a:defRPr sz="2500">
                <a:solidFill>
                  <a:schemeClr val="lt1"/>
                </a:solidFill>
              </a:defRPr>
            </a:lvl8pPr>
            <a:lvl9pPr lvl="8" algn="ctr">
              <a:spcBef>
                <a:spcPts val="0"/>
              </a:spcBef>
              <a:spcAft>
                <a:spcPts val="0"/>
              </a:spcAft>
              <a:buClr>
                <a:schemeClr val="lt1"/>
              </a:buClr>
              <a:buSzPts val="2500"/>
              <a:buNone/>
              <a:defRPr sz="2500">
                <a:solidFill>
                  <a:schemeClr val="lt1"/>
                </a:solidFill>
              </a:defRPr>
            </a:lvl9pPr>
          </a:lstStyle>
          <a:p/>
        </p:txBody>
      </p:sp>
      <p:sp>
        <p:nvSpPr>
          <p:cNvPr id="497" name="Google Shape;497;p150"/>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p:cSld name="CUSTOM_2_2_2_1">
    <p:bg>
      <p:bgPr>
        <a:blipFill>
          <a:blip r:embed="rId2">
            <a:alphaModFix/>
          </a:blip>
          <a:stretch>
            <a:fillRect/>
          </a:stretch>
        </a:blipFill>
      </p:bgPr>
    </p:bg>
    <p:spTree>
      <p:nvGrpSpPr>
        <p:cNvPr id="498" name="Shape 498"/>
        <p:cNvGrpSpPr/>
        <p:nvPr/>
      </p:nvGrpSpPr>
      <p:grpSpPr>
        <a:xfrm>
          <a:off x="0" y="0"/>
          <a:ext cx="0" cy="0"/>
          <a:chOff x="0" y="0"/>
          <a:chExt cx="0" cy="0"/>
        </a:xfrm>
      </p:grpSpPr>
      <p:sp>
        <p:nvSpPr>
          <p:cNvPr id="499" name="Google Shape;499;p151"/>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500" name="Google Shape;500;p151"/>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1">
  <p:cSld name="CUSTOM_2_2_2_1_1">
    <p:bg>
      <p:bgPr>
        <a:blipFill>
          <a:blip r:embed="rId2">
            <a:alphaModFix/>
          </a:blip>
          <a:stretch>
            <a:fillRect/>
          </a:stretch>
        </a:blipFill>
      </p:bgPr>
    </p:bg>
    <p:spTree>
      <p:nvGrpSpPr>
        <p:cNvPr id="501" name="Shape 501"/>
        <p:cNvGrpSpPr/>
        <p:nvPr/>
      </p:nvGrpSpPr>
      <p:grpSpPr>
        <a:xfrm>
          <a:off x="0" y="0"/>
          <a:ext cx="0" cy="0"/>
          <a:chOff x="0" y="0"/>
          <a:chExt cx="0" cy="0"/>
        </a:xfrm>
      </p:grpSpPr>
      <p:sp>
        <p:nvSpPr>
          <p:cNvPr id="502" name="Google Shape;502;p152"/>
          <p:cNvSpPr txBox="1"/>
          <p:nvPr>
            <p:ph type="title"/>
          </p:nvPr>
        </p:nvSpPr>
        <p:spPr>
          <a:xfrm>
            <a:off x="3900450" y="639850"/>
            <a:ext cx="4398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503" name="Google Shape;503;p152"/>
          <p:cNvSpPr txBox="1"/>
          <p:nvPr>
            <p:ph idx="1" type="body"/>
          </p:nvPr>
        </p:nvSpPr>
        <p:spPr>
          <a:xfrm>
            <a:off x="3900450" y="1432150"/>
            <a:ext cx="43980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_1_1_1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6"/>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59" name="Google Shape;59;p16"/>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p:cSld name="CUSTOM_2_2_1">
    <p:bg>
      <p:bgPr>
        <a:solidFill>
          <a:srgbClr val="EEEEEE"/>
        </a:solidFill>
      </p:bgPr>
    </p:bg>
    <p:spTree>
      <p:nvGrpSpPr>
        <p:cNvPr id="504" name="Shape 504"/>
        <p:cNvGrpSpPr/>
        <p:nvPr/>
      </p:nvGrpSpPr>
      <p:grpSpPr>
        <a:xfrm>
          <a:off x="0" y="0"/>
          <a:ext cx="0" cy="0"/>
          <a:chOff x="0" y="0"/>
          <a:chExt cx="0" cy="0"/>
        </a:xfrm>
      </p:grpSpPr>
      <p:sp>
        <p:nvSpPr>
          <p:cNvPr id="505" name="Google Shape;505;p153"/>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06" name="Google Shape;506;p153"/>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507" name="Google Shape;507;p153"/>
          <p:cNvPicPr preferRelativeResize="0"/>
          <p:nvPr/>
        </p:nvPicPr>
        <p:blipFill rotWithShape="1">
          <a:blip r:embed="rId2">
            <a:alphaModFix/>
          </a:blip>
          <a:srcRect b="129" l="0" r="0" t="11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p:cSld name="CUSTOM_2_2_1_2">
    <p:bg>
      <p:bgPr>
        <a:solidFill>
          <a:srgbClr val="EEEEEE"/>
        </a:solidFill>
      </p:bgPr>
    </p:bg>
    <p:spTree>
      <p:nvGrpSpPr>
        <p:cNvPr id="508" name="Shape 508"/>
        <p:cNvGrpSpPr/>
        <p:nvPr/>
      </p:nvGrpSpPr>
      <p:grpSpPr>
        <a:xfrm>
          <a:off x="0" y="0"/>
          <a:ext cx="0" cy="0"/>
          <a:chOff x="0" y="0"/>
          <a:chExt cx="0" cy="0"/>
        </a:xfrm>
      </p:grpSpPr>
      <p:sp>
        <p:nvSpPr>
          <p:cNvPr id="509" name="Google Shape;509;p154"/>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10" name="Google Shape;510;p154"/>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511" name="Google Shape;511;p154"/>
          <p:cNvPicPr preferRelativeResize="0"/>
          <p:nvPr/>
        </p:nvPicPr>
        <p:blipFill rotWithShape="1">
          <a:blip r:embed="rId2">
            <a:alphaModFix/>
          </a:blip>
          <a:srcRect b="109" l="0" r="0" t="10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p:cSld name="CUSTOM_2_2_1_2_4">
    <p:bg>
      <p:bgPr>
        <a:solidFill>
          <a:srgbClr val="EEEEEE"/>
        </a:solidFill>
      </p:bgPr>
    </p:bg>
    <p:spTree>
      <p:nvGrpSpPr>
        <p:cNvPr id="512" name="Shape 512"/>
        <p:cNvGrpSpPr/>
        <p:nvPr/>
      </p:nvGrpSpPr>
      <p:grpSpPr>
        <a:xfrm>
          <a:off x="0" y="0"/>
          <a:ext cx="0" cy="0"/>
          <a:chOff x="0" y="0"/>
          <a:chExt cx="0" cy="0"/>
        </a:xfrm>
      </p:grpSpPr>
      <p:sp>
        <p:nvSpPr>
          <p:cNvPr id="513" name="Google Shape;513;p155"/>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14" name="Google Shape;514;p155"/>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p:cSld name="CUSTOM_2_2_1_2_3">
    <p:bg>
      <p:bgPr>
        <a:solidFill>
          <a:srgbClr val="EEEEEE"/>
        </a:solidFill>
      </p:bgPr>
    </p:bg>
    <p:spTree>
      <p:nvGrpSpPr>
        <p:cNvPr id="515" name="Shape 515"/>
        <p:cNvGrpSpPr/>
        <p:nvPr/>
      </p:nvGrpSpPr>
      <p:grpSpPr>
        <a:xfrm>
          <a:off x="0" y="0"/>
          <a:ext cx="0" cy="0"/>
          <a:chOff x="0" y="0"/>
          <a:chExt cx="0" cy="0"/>
        </a:xfrm>
      </p:grpSpPr>
      <p:sp>
        <p:nvSpPr>
          <p:cNvPr id="516" name="Google Shape;516;p156"/>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517" name="Google Shape;517;p156"/>
          <p:cNvPicPr preferRelativeResize="0"/>
          <p:nvPr/>
        </p:nvPicPr>
        <p:blipFill rotWithShape="1">
          <a:blip r:embed="rId2">
            <a:alphaModFix/>
          </a:blip>
          <a:srcRect b="1995" l="0" r="0" t="8100"/>
          <a:stretch/>
        </p:blipFill>
        <p:spPr>
          <a:xfrm>
            <a:off x="0" y="0"/>
            <a:ext cx="4268599" cy="5143501"/>
          </a:xfrm>
          <a:prstGeom prst="rect">
            <a:avLst/>
          </a:prstGeom>
          <a:noFill/>
          <a:ln>
            <a:noFill/>
          </a:ln>
        </p:spPr>
      </p:pic>
      <p:sp>
        <p:nvSpPr>
          <p:cNvPr id="518" name="Google Shape;518;p156"/>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1">
  <p:cSld name="CUSTOM_2_2_1_2_3_1">
    <p:bg>
      <p:bgPr>
        <a:solidFill>
          <a:srgbClr val="EEEEEE"/>
        </a:solidFill>
      </p:bgPr>
    </p:bg>
    <p:spTree>
      <p:nvGrpSpPr>
        <p:cNvPr id="519" name="Shape 519"/>
        <p:cNvGrpSpPr/>
        <p:nvPr/>
      </p:nvGrpSpPr>
      <p:grpSpPr>
        <a:xfrm>
          <a:off x="0" y="0"/>
          <a:ext cx="0" cy="0"/>
          <a:chOff x="0" y="0"/>
          <a:chExt cx="0" cy="0"/>
        </a:xfrm>
      </p:grpSpPr>
      <p:sp>
        <p:nvSpPr>
          <p:cNvPr id="520" name="Google Shape;520;p157"/>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521" name="Google Shape;521;p157"/>
          <p:cNvPicPr preferRelativeResize="0"/>
          <p:nvPr/>
        </p:nvPicPr>
        <p:blipFill rotWithShape="1">
          <a:blip r:embed="rId2">
            <a:alphaModFix/>
          </a:blip>
          <a:srcRect b="7374" l="0" r="0" t="7374"/>
          <a:stretch/>
        </p:blipFill>
        <p:spPr>
          <a:xfrm>
            <a:off x="0" y="0"/>
            <a:ext cx="4268598" cy="5143501"/>
          </a:xfrm>
          <a:prstGeom prst="rect">
            <a:avLst/>
          </a:prstGeom>
          <a:noFill/>
          <a:ln>
            <a:noFill/>
          </a:ln>
        </p:spPr>
      </p:pic>
      <p:sp>
        <p:nvSpPr>
          <p:cNvPr id="522" name="Google Shape;522;p157"/>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2">
  <p:cSld name="CUSTOM_2_2_1_2_2">
    <p:bg>
      <p:bgPr>
        <a:solidFill>
          <a:srgbClr val="EEEEEE"/>
        </a:solidFill>
      </p:bgPr>
    </p:bg>
    <p:spTree>
      <p:nvGrpSpPr>
        <p:cNvPr id="523" name="Shape 523"/>
        <p:cNvGrpSpPr/>
        <p:nvPr/>
      </p:nvGrpSpPr>
      <p:grpSpPr>
        <a:xfrm>
          <a:off x="0" y="0"/>
          <a:ext cx="0" cy="0"/>
          <a:chOff x="0" y="0"/>
          <a:chExt cx="0" cy="0"/>
        </a:xfrm>
      </p:grpSpPr>
      <p:sp>
        <p:nvSpPr>
          <p:cNvPr id="524" name="Google Shape;524;p15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25" name="Google Shape;525;p15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526" name="Google Shape;526;p158"/>
          <p:cNvPicPr preferRelativeResize="0"/>
          <p:nvPr/>
        </p:nvPicPr>
        <p:blipFill rotWithShape="1">
          <a:blip r:embed="rId2">
            <a:alphaModFix/>
          </a:blip>
          <a:srcRect b="39" l="0" r="0" t="3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p:cSld name="CUSTOM_2_2_1_2_1">
    <p:bg>
      <p:bgPr>
        <a:solidFill>
          <a:schemeClr val="dk1"/>
        </a:solidFill>
      </p:bgPr>
    </p:bg>
    <p:spTree>
      <p:nvGrpSpPr>
        <p:cNvPr id="527" name="Shape 527"/>
        <p:cNvGrpSpPr/>
        <p:nvPr/>
      </p:nvGrpSpPr>
      <p:grpSpPr>
        <a:xfrm>
          <a:off x="0" y="0"/>
          <a:ext cx="0" cy="0"/>
          <a:chOff x="0" y="0"/>
          <a:chExt cx="0" cy="0"/>
        </a:xfrm>
      </p:grpSpPr>
      <p:sp>
        <p:nvSpPr>
          <p:cNvPr id="528" name="Google Shape;528;p15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529" name="Google Shape;529;p15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pic>
        <p:nvPicPr>
          <p:cNvPr id="530" name="Google Shape;530;p159"/>
          <p:cNvPicPr preferRelativeResize="0"/>
          <p:nvPr/>
        </p:nvPicPr>
        <p:blipFill rotWithShape="1">
          <a:blip r:embed="rId2">
            <a:alphaModFix/>
          </a:blip>
          <a:srcRect b="19" l="0" r="0" t="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1">
  <p:cSld name="CUSTOM_2_2_1_2_1_1">
    <p:bg>
      <p:bgPr>
        <a:solidFill>
          <a:schemeClr val="dk1"/>
        </a:solidFill>
      </p:bgPr>
    </p:bg>
    <p:spTree>
      <p:nvGrpSpPr>
        <p:cNvPr id="531" name="Shape 531"/>
        <p:cNvGrpSpPr/>
        <p:nvPr/>
      </p:nvGrpSpPr>
      <p:grpSpPr>
        <a:xfrm>
          <a:off x="0" y="0"/>
          <a:ext cx="0" cy="0"/>
          <a:chOff x="0" y="0"/>
          <a:chExt cx="0" cy="0"/>
        </a:xfrm>
      </p:grpSpPr>
      <p:sp>
        <p:nvSpPr>
          <p:cNvPr id="532" name="Google Shape;532;p160"/>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533" name="Google Shape;533;p160"/>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image left">
  <p:cSld name="CUSTOM_2_2_1_1">
    <p:bg>
      <p:bgPr>
        <a:blipFill>
          <a:blip r:embed="rId2">
            <a:alphaModFix/>
          </a:blip>
          <a:stretch>
            <a:fillRect/>
          </a:stretch>
        </a:blipFill>
      </p:bgPr>
    </p:bg>
    <p:spTree>
      <p:nvGrpSpPr>
        <p:cNvPr id="534" name="Shape 534"/>
        <p:cNvGrpSpPr/>
        <p:nvPr/>
      </p:nvGrpSpPr>
      <p:grpSpPr>
        <a:xfrm>
          <a:off x="0" y="0"/>
          <a:ext cx="0" cy="0"/>
          <a:chOff x="0" y="0"/>
          <a:chExt cx="0" cy="0"/>
        </a:xfrm>
      </p:grpSpPr>
      <p:sp>
        <p:nvSpPr>
          <p:cNvPr id="535" name="Google Shape;535;p161"/>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36" name="Google Shape;536;p161"/>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to remember">
  <p:cSld name="CUSTOM_2_1">
    <p:bg>
      <p:bgPr>
        <a:solidFill>
          <a:srgbClr val="EEEEEE"/>
        </a:solidFill>
      </p:bgPr>
    </p:bg>
    <p:spTree>
      <p:nvGrpSpPr>
        <p:cNvPr id="537" name="Shape 537"/>
        <p:cNvGrpSpPr/>
        <p:nvPr/>
      </p:nvGrpSpPr>
      <p:grpSpPr>
        <a:xfrm>
          <a:off x="0" y="0"/>
          <a:ext cx="0" cy="0"/>
          <a:chOff x="0" y="0"/>
          <a:chExt cx="0" cy="0"/>
        </a:xfrm>
      </p:grpSpPr>
      <p:sp>
        <p:nvSpPr>
          <p:cNvPr id="538" name="Google Shape;538;p162"/>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39" name="Google Shape;539;p162"/>
          <p:cNvSpPr txBox="1"/>
          <p:nvPr>
            <p:ph idx="1" type="body"/>
          </p:nvPr>
        </p:nvSpPr>
        <p:spPr>
          <a:xfrm>
            <a:off x="129772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540" name="Google Shape;540;p162"/>
          <p:cNvSpPr txBox="1"/>
          <p:nvPr>
            <p:ph idx="2" type="body"/>
          </p:nvPr>
        </p:nvSpPr>
        <p:spPr>
          <a:xfrm>
            <a:off x="3688650"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541" name="Google Shape;541;p162"/>
          <p:cNvSpPr txBox="1"/>
          <p:nvPr>
            <p:ph idx="3" type="body"/>
          </p:nvPr>
        </p:nvSpPr>
        <p:spPr>
          <a:xfrm>
            <a:off x="607957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542" name="Google Shape;542;p162"/>
          <p:cNvSpPr/>
          <p:nvPr/>
        </p:nvSpPr>
        <p:spPr>
          <a:xfrm>
            <a:off x="1872525" y="1688475"/>
            <a:ext cx="617100" cy="617100"/>
          </a:xfrm>
          <a:prstGeom prst="ellipse">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lt1"/>
                </a:solidFill>
                <a:latin typeface="Ubuntu"/>
                <a:ea typeface="Ubuntu"/>
                <a:cs typeface="Ubuntu"/>
                <a:sym typeface="Ubuntu"/>
              </a:rPr>
              <a:t>1</a:t>
            </a:r>
            <a:endParaRPr b="1" sz="1800">
              <a:solidFill>
                <a:schemeClr val="lt1"/>
              </a:solidFill>
              <a:latin typeface="Ubuntu"/>
              <a:ea typeface="Ubuntu"/>
              <a:cs typeface="Ubuntu"/>
              <a:sym typeface="Ubuntu"/>
            </a:endParaRPr>
          </a:p>
        </p:txBody>
      </p:sp>
      <p:sp>
        <p:nvSpPr>
          <p:cNvPr id="543" name="Google Shape;543;p162"/>
          <p:cNvSpPr/>
          <p:nvPr/>
        </p:nvSpPr>
        <p:spPr>
          <a:xfrm>
            <a:off x="4263450" y="1688475"/>
            <a:ext cx="617100" cy="6171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
        <p:nvSpPr>
          <p:cNvPr id="544" name="Google Shape;544;p162"/>
          <p:cNvSpPr/>
          <p:nvPr/>
        </p:nvSpPr>
        <p:spPr>
          <a:xfrm>
            <a:off x="6654375" y="1688475"/>
            <a:ext cx="617100" cy="6171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lt1"/>
                </a:solidFill>
                <a:latin typeface="Ubuntu"/>
                <a:ea typeface="Ubuntu"/>
                <a:cs typeface="Ubuntu"/>
                <a:sym typeface="Ubuntu"/>
              </a:rPr>
              <a:t>3</a:t>
            </a:r>
            <a:endParaRPr>
              <a:latin typeface="Ubuntu"/>
              <a:ea typeface="Ubuntu"/>
              <a:cs typeface="Ubuntu"/>
              <a:sym typeface="Ubuntu"/>
            </a:endParaRPr>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2" name="Google Shape;62;p1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545" name="Shape 545"/>
        <p:cNvGrpSpPr/>
        <p:nvPr/>
      </p:nvGrpSpPr>
      <p:grpSpPr>
        <a:xfrm>
          <a:off x="0" y="0"/>
          <a:ext cx="0" cy="0"/>
          <a:chOff x="0" y="0"/>
          <a:chExt cx="0" cy="0"/>
        </a:xfrm>
      </p:grpSpPr>
      <p:sp>
        <p:nvSpPr>
          <p:cNvPr id="546" name="Google Shape;546;p16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47" name="Google Shape;547;p16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p:cSld name="TITLE_2_2">
    <p:bg>
      <p:bgPr>
        <a:blipFill>
          <a:blip r:embed="rId2">
            <a:alphaModFix/>
          </a:blip>
          <a:stretch>
            <a:fillRect/>
          </a:stretch>
        </a:blipFill>
      </p:bgPr>
    </p:bg>
    <p:spTree>
      <p:nvGrpSpPr>
        <p:cNvPr id="548" name="Shape 548"/>
        <p:cNvGrpSpPr/>
        <p:nvPr/>
      </p:nvGrpSpPr>
      <p:grpSpPr>
        <a:xfrm>
          <a:off x="0" y="0"/>
          <a:ext cx="0" cy="0"/>
          <a:chOff x="0" y="0"/>
          <a:chExt cx="0" cy="0"/>
        </a:xfrm>
      </p:grpSpPr>
      <p:sp>
        <p:nvSpPr>
          <p:cNvPr id="549" name="Google Shape;549;p164"/>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550" name="Google Shape;550;p164"/>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Font typeface="Ubuntu"/>
              <a:buChar char="●"/>
              <a:defRPr b="1" sz="1800">
                <a:latin typeface="Ubuntu"/>
                <a:ea typeface="Ubuntu"/>
                <a:cs typeface="Ubuntu"/>
                <a:sym typeface="Ubuntu"/>
              </a:defRPr>
            </a:lvl1pPr>
            <a:lvl2pPr indent="-304800" lvl="1" marL="914400" algn="ctr">
              <a:lnSpc>
                <a:spcPct val="115000"/>
              </a:lnSpc>
              <a:spcBef>
                <a:spcPts val="0"/>
              </a:spcBef>
              <a:spcAft>
                <a:spcPts val="0"/>
              </a:spcAft>
              <a:buSzPts val="1200"/>
              <a:buFont typeface="Ubuntu"/>
              <a:buChar char="○"/>
              <a:defRPr>
                <a:latin typeface="Ubuntu"/>
                <a:ea typeface="Ubuntu"/>
                <a:cs typeface="Ubuntu"/>
                <a:sym typeface="Ubuntu"/>
              </a:defRPr>
            </a:lvl2pPr>
            <a:lvl3pPr indent="-304800" lvl="2" marL="1371600" algn="ctr">
              <a:lnSpc>
                <a:spcPct val="115000"/>
              </a:lnSpc>
              <a:spcBef>
                <a:spcPts val="0"/>
              </a:spcBef>
              <a:spcAft>
                <a:spcPts val="0"/>
              </a:spcAft>
              <a:buSzPts val="1200"/>
              <a:buFont typeface="Ubuntu Light"/>
              <a:buChar char="■"/>
              <a:defRPr>
                <a:latin typeface="Ubuntu Light"/>
                <a:ea typeface="Ubuntu Light"/>
                <a:cs typeface="Ubuntu Light"/>
                <a:sym typeface="Ubuntu Light"/>
              </a:defRPr>
            </a:lvl3pPr>
            <a:lvl4pPr indent="-304800" lvl="3" marL="1828800" algn="ctr">
              <a:lnSpc>
                <a:spcPct val="115000"/>
              </a:lnSpc>
              <a:spcBef>
                <a:spcPts val="0"/>
              </a:spcBef>
              <a:spcAft>
                <a:spcPts val="0"/>
              </a:spcAft>
              <a:buSzPts val="1200"/>
              <a:buFont typeface="Ubuntu Light"/>
              <a:buChar char="●"/>
              <a:defRPr i="1">
                <a:latin typeface="Ubuntu Light"/>
                <a:ea typeface="Ubuntu Light"/>
                <a:cs typeface="Ubuntu Light"/>
                <a:sym typeface="Ubuntu Light"/>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551" name="Shape 551"/>
        <p:cNvGrpSpPr/>
        <p:nvPr/>
      </p:nvGrpSpPr>
      <p:grpSpPr>
        <a:xfrm>
          <a:off x="0" y="0"/>
          <a:ext cx="0" cy="0"/>
          <a:chOff x="0" y="0"/>
          <a:chExt cx="0" cy="0"/>
        </a:xfrm>
      </p:grpSpPr>
      <p:sp>
        <p:nvSpPr>
          <p:cNvPr id="552" name="Google Shape;552;p165"/>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53" name="Google Shape;553;p165"/>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54" name="Shape 554"/>
        <p:cNvGrpSpPr/>
        <p:nvPr/>
      </p:nvGrpSpPr>
      <p:grpSpPr>
        <a:xfrm>
          <a:off x="0" y="0"/>
          <a:ext cx="0" cy="0"/>
          <a:chOff x="0" y="0"/>
          <a:chExt cx="0" cy="0"/>
        </a:xfrm>
      </p:grpSpPr>
      <p:sp>
        <p:nvSpPr>
          <p:cNvPr id="555" name="Google Shape;555;p166"/>
          <p:cNvSpPr txBox="1"/>
          <p:nvPr>
            <p:ph type="title"/>
          </p:nvPr>
        </p:nvSpPr>
        <p:spPr>
          <a:xfrm>
            <a:off x="311700" y="18524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556" name="Google Shape;556;p166"/>
          <p:cNvSpPr txBox="1"/>
          <p:nvPr>
            <p:ph idx="1" type="body"/>
          </p:nvPr>
        </p:nvSpPr>
        <p:spPr>
          <a:xfrm>
            <a:off x="471725" y="2698550"/>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bg>
      <p:bgPr>
        <a:blipFill>
          <a:blip r:embed="rId2">
            <a:alphaModFix/>
          </a:blip>
          <a:stretch>
            <a:fillRect/>
          </a:stretch>
        </a:blipFill>
      </p:bgPr>
    </p:bg>
    <p:spTree>
      <p:nvGrpSpPr>
        <p:cNvPr id="557" name="Shape 557"/>
        <p:cNvGrpSpPr/>
        <p:nvPr/>
      </p:nvGrpSpPr>
      <p:grpSpPr>
        <a:xfrm>
          <a:off x="0" y="0"/>
          <a:ext cx="0" cy="0"/>
          <a:chOff x="0" y="0"/>
          <a:chExt cx="0" cy="0"/>
        </a:xfrm>
      </p:grpSpPr>
      <p:sp>
        <p:nvSpPr>
          <p:cNvPr id="558" name="Google Shape;558;p167"/>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59" name="Google Shape;559;p167"/>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2">
    <p:bg>
      <p:bgPr>
        <a:blipFill>
          <a:blip r:embed="rId2">
            <a:alphaModFix/>
          </a:blip>
          <a:stretch>
            <a:fillRect/>
          </a:stretch>
        </a:blipFill>
      </p:bgPr>
    </p:bg>
    <p:spTree>
      <p:nvGrpSpPr>
        <p:cNvPr id="560" name="Shape 560"/>
        <p:cNvGrpSpPr/>
        <p:nvPr/>
      </p:nvGrpSpPr>
      <p:grpSpPr>
        <a:xfrm>
          <a:off x="0" y="0"/>
          <a:ext cx="0" cy="0"/>
          <a:chOff x="0" y="0"/>
          <a:chExt cx="0" cy="0"/>
        </a:xfrm>
      </p:grpSpPr>
      <p:sp>
        <p:nvSpPr>
          <p:cNvPr id="561" name="Google Shape;561;p168"/>
          <p:cNvSpPr txBox="1"/>
          <p:nvPr>
            <p:ph type="title"/>
          </p:nvPr>
        </p:nvSpPr>
        <p:spPr>
          <a:xfrm>
            <a:off x="3065375" y="639850"/>
            <a:ext cx="5220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62" name="Google Shape;562;p168"/>
          <p:cNvSpPr txBox="1"/>
          <p:nvPr>
            <p:ph idx="1" type="body"/>
          </p:nvPr>
        </p:nvSpPr>
        <p:spPr>
          <a:xfrm>
            <a:off x="3065375" y="1432150"/>
            <a:ext cx="52200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p:cSld name="TITLE_1_2_3">
    <p:bg>
      <p:bgPr>
        <a:blipFill>
          <a:blip r:embed="rId2">
            <a:alphaModFix/>
          </a:blip>
          <a:stretch>
            <a:fillRect/>
          </a:stretch>
        </a:blipFill>
      </p:bgPr>
    </p:bg>
    <p:spTree>
      <p:nvGrpSpPr>
        <p:cNvPr id="563" name="Shape 563"/>
        <p:cNvGrpSpPr/>
        <p:nvPr/>
      </p:nvGrpSpPr>
      <p:grpSpPr>
        <a:xfrm>
          <a:off x="0" y="0"/>
          <a:ext cx="0" cy="0"/>
          <a:chOff x="0" y="0"/>
          <a:chExt cx="0" cy="0"/>
        </a:xfrm>
      </p:grpSpPr>
      <p:sp>
        <p:nvSpPr>
          <p:cNvPr id="564" name="Google Shape;564;p169"/>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565" name="Google Shape;565;p169"/>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3">
  <p:cSld name="TITLE_1_2_3_3">
    <p:bg>
      <p:bgPr>
        <a:solidFill>
          <a:srgbClr val="EEEEEE"/>
        </a:solidFill>
      </p:bgPr>
    </p:bg>
    <p:spTree>
      <p:nvGrpSpPr>
        <p:cNvPr id="566" name="Shape 566"/>
        <p:cNvGrpSpPr/>
        <p:nvPr/>
      </p:nvGrpSpPr>
      <p:grpSpPr>
        <a:xfrm>
          <a:off x="0" y="0"/>
          <a:ext cx="0" cy="0"/>
          <a:chOff x="0" y="0"/>
          <a:chExt cx="0" cy="0"/>
        </a:xfrm>
      </p:grpSpPr>
      <p:pic>
        <p:nvPicPr>
          <p:cNvPr id="567" name="Google Shape;567;p170"/>
          <p:cNvPicPr preferRelativeResize="0"/>
          <p:nvPr/>
        </p:nvPicPr>
        <p:blipFill rotWithShape="1">
          <a:blip r:embed="rId2">
            <a:alphaModFix/>
          </a:blip>
          <a:srcRect b="0" l="21259" r="-21259" t="22791"/>
          <a:stretch/>
        </p:blipFill>
        <p:spPr>
          <a:xfrm rot="5400000">
            <a:off x="7476712" y="217063"/>
            <a:ext cx="1904951" cy="1470824"/>
          </a:xfrm>
          <a:prstGeom prst="rect">
            <a:avLst/>
          </a:prstGeom>
          <a:noFill/>
          <a:ln>
            <a:noFill/>
          </a:ln>
        </p:spPr>
      </p:pic>
      <p:pic>
        <p:nvPicPr>
          <p:cNvPr id="568" name="Google Shape;568;p170"/>
          <p:cNvPicPr preferRelativeResize="0"/>
          <p:nvPr/>
        </p:nvPicPr>
        <p:blipFill rotWithShape="1">
          <a:blip r:embed="rId3">
            <a:alphaModFix/>
          </a:blip>
          <a:srcRect b="14266" l="50937" r="0" t="0"/>
          <a:stretch/>
        </p:blipFill>
        <p:spPr>
          <a:xfrm>
            <a:off x="0" y="4050900"/>
            <a:ext cx="723275" cy="1092600"/>
          </a:xfrm>
          <a:prstGeom prst="rect">
            <a:avLst/>
          </a:prstGeom>
          <a:noFill/>
          <a:ln>
            <a:noFill/>
          </a:ln>
        </p:spPr>
      </p:pic>
      <p:sp>
        <p:nvSpPr>
          <p:cNvPr id="569" name="Google Shape;569;p170"/>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570" name="Google Shape;570;p170"/>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2">
  <p:cSld name="TITLE_1_2_3_2">
    <p:bg>
      <p:bgPr>
        <a:blipFill>
          <a:blip r:embed="rId2">
            <a:alphaModFix/>
          </a:blip>
          <a:stretch>
            <a:fillRect/>
          </a:stretch>
        </a:blipFill>
      </p:bgPr>
    </p:bg>
    <p:spTree>
      <p:nvGrpSpPr>
        <p:cNvPr id="571" name="Shape 571"/>
        <p:cNvGrpSpPr/>
        <p:nvPr/>
      </p:nvGrpSpPr>
      <p:grpSpPr>
        <a:xfrm>
          <a:off x="0" y="0"/>
          <a:ext cx="0" cy="0"/>
          <a:chOff x="0" y="0"/>
          <a:chExt cx="0" cy="0"/>
        </a:xfrm>
      </p:grpSpPr>
      <p:sp>
        <p:nvSpPr>
          <p:cNvPr id="572" name="Google Shape;572;p17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73" name="Google Shape;573;p17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1">
  <p:cSld name="TITLE_1_2_3_1">
    <p:bg>
      <p:bgPr>
        <a:blipFill>
          <a:blip r:embed="rId2">
            <a:alphaModFix/>
          </a:blip>
          <a:stretch>
            <a:fillRect/>
          </a:stretch>
        </a:blipFill>
      </p:bgPr>
    </p:bg>
    <p:spTree>
      <p:nvGrpSpPr>
        <p:cNvPr id="574" name="Shape 574"/>
        <p:cNvGrpSpPr/>
        <p:nvPr/>
      </p:nvGrpSpPr>
      <p:grpSpPr>
        <a:xfrm>
          <a:off x="0" y="0"/>
          <a:ext cx="0" cy="0"/>
          <a:chOff x="0" y="0"/>
          <a:chExt cx="0" cy="0"/>
        </a:xfrm>
      </p:grpSpPr>
      <p:sp>
        <p:nvSpPr>
          <p:cNvPr id="575" name="Google Shape;575;p172"/>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
        <p:nvSpPr>
          <p:cNvPr id="576" name="Google Shape;576;p172"/>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p:cSld name="CUSTOM_1_1_1_1_1_1_1">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65" name="Google Shape;65;p1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2_2">
    <p:bg>
      <p:bgPr>
        <a:blipFill>
          <a:blip r:embed="rId2">
            <a:alphaModFix/>
          </a:blip>
          <a:stretch>
            <a:fillRect/>
          </a:stretch>
        </a:blipFill>
      </p:bgPr>
    </p:bg>
    <p:spTree>
      <p:nvGrpSpPr>
        <p:cNvPr id="577" name="Shape 577"/>
        <p:cNvGrpSpPr/>
        <p:nvPr/>
      </p:nvGrpSpPr>
      <p:grpSpPr>
        <a:xfrm>
          <a:off x="0" y="0"/>
          <a:ext cx="0" cy="0"/>
          <a:chOff x="0" y="0"/>
          <a:chExt cx="0" cy="0"/>
        </a:xfrm>
      </p:grpSpPr>
      <p:sp>
        <p:nvSpPr>
          <p:cNvPr id="578" name="Google Shape;578;p173"/>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79" name="Google Shape;579;p173"/>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2">
  <p:cSld name="TITLE_1_2_2_2">
    <p:bg>
      <p:bgPr>
        <a:blipFill>
          <a:blip r:embed="rId2">
            <a:alphaModFix/>
          </a:blip>
          <a:stretch>
            <a:fillRect/>
          </a:stretch>
        </a:blipFill>
      </p:bgPr>
    </p:bg>
    <p:spTree>
      <p:nvGrpSpPr>
        <p:cNvPr id="580" name="Shape 580"/>
        <p:cNvGrpSpPr/>
        <p:nvPr/>
      </p:nvGrpSpPr>
      <p:grpSpPr>
        <a:xfrm>
          <a:off x="0" y="0"/>
          <a:ext cx="0" cy="0"/>
          <a:chOff x="0" y="0"/>
          <a:chExt cx="0" cy="0"/>
        </a:xfrm>
      </p:grpSpPr>
      <p:sp>
        <p:nvSpPr>
          <p:cNvPr id="581" name="Google Shape;581;p174"/>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82" name="Google Shape;582;p174"/>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1">
  <p:cSld name="TITLE_1_2_2_1">
    <p:bg>
      <p:bgPr>
        <a:blipFill>
          <a:blip r:embed="rId2">
            <a:alphaModFix/>
          </a:blip>
          <a:stretch>
            <a:fillRect/>
          </a:stretch>
        </a:blipFill>
      </p:bgPr>
    </p:bg>
    <p:spTree>
      <p:nvGrpSpPr>
        <p:cNvPr id="583" name="Shape 583"/>
        <p:cNvGrpSpPr/>
        <p:nvPr/>
      </p:nvGrpSpPr>
      <p:grpSpPr>
        <a:xfrm>
          <a:off x="0" y="0"/>
          <a:ext cx="0" cy="0"/>
          <a:chOff x="0" y="0"/>
          <a:chExt cx="0" cy="0"/>
        </a:xfrm>
      </p:grpSpPr>
      <p:sp>
        <p:nvSpPr>
          <p:cNvPr id="584" name="Google Shape;584;p17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85" name="Google Shape;585;p17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2_1">
    <p:bg>
      <p:bgPr>
        <a:blipFill>
          <a:blip r:embed="rId2">
            <a:alphaModFix/>
          </a:blip>
          <a:stretch>
            <a:fillRect/>
          </a:stretch>
        </a:blipFill>
      </p:bgPr>
    </p:bg>
    <p:spTree>
      <p:nvGrpSpPr>
        <p:cNvPr id="586" name="Shape 586"/>
        <p:cNvGrpSpPr/>
        <p:nvPr/>
      </p:nvGrpSpPr>
      <p:grpSpPr>
        <a:xfrm>
          <a:off x="0" y="0"/>
          <a:ext cx="0" cy="0"/>
          <a:chOff x="0" y="0"/>
          <a:chExt cx="0" cy="0"/>
        </a:xfrm>
      </p:grpSpPr>
      <p:sp>
        <p:nvSpPr>
          <p:cNvPr id="587" name="Google Shape;587;p176"/>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88" name="Google Shape;588;p176"/>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p:cSld name="TITLE_1_2_1_1">
    <p:bg>
      <p:bgPr>
        <a:blipFill>
          <a:blip r:embed="rId2">
            <a:alphaModFix/>
          </a:blip>
          <a:stretch>
            <a:fillRect/>
          </a:stretch>
        </a:blipFill>
      </p:bgPr>
    </p:bg>
    <p:spTree>
      <p:nvGrpSpPr>
        <p:cNvPr id="589" name="Shape 589"/>
        <p:cNvGrpSpPr/>
        <p:nvPr/>
      </p:nvGrpSpPr>
      <p:grpSpPr>
        <a:xfrm>
          <a:off x="0" y="0"/>
          <a:ext cx="0" cy="0"/>
          <a:chOff x="0" y="0"/>
          <a:chExt cx="0" cy="0"/>
        </a:xfrm>
      </p:grpSpPr>
      <p:sp>
        <p:nvSpPr>
          <p:cNvPr id="590" name="Google Shape;590;p177"/>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91" name="Google Shape;591;p177"/>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p:cSld name="TITLE_1_2_1_1_1">
    <p:bg>
      <p:bgPr>
        <a:blipFill>
          <a:blip r:embed="rId2">
            <a:alphaModFix/>
          </a:blip>
          <a:stretch>
            <a:fillRect/>
          </a:stretch>
        </a:blipFill>
      </p:bgPr>
    </p:bg>
    <p:spTree>
      <p:nvGrpSpPr>
        <p:cNvPr id="592" name="Shape 592"/>
        <p:cNvGrpSpPr/>
        <p:nvPr/>
      </p:nvGrpSpPr>
      <p:grpSpPr>
        <a:xfrm>
          <a:off x="0" y="0"/>
          <a:ext cx="0" cy="0"/>
          <a:chOff x="0" y="0"/>
          <a:chExt cx="0" cy="0"/>
        </a:xfrm>
      </p:grpSpPr>
      <p:sp>
        <p:nvSpPr>
          <p:cNvPr id="593" name="Google Shape;593;p178"/>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94" name="Google Shape;594;p178"/>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p:cSld name="TITLE_1_2_1_1_1_1">
    <p:bg>
      <p:bgPr>
        <a:blipFill>
          <a:blip r:embed="rId2">
            <a:alphaModFix/>
          </a:blip>
          <a:stretch>
            <a:fillRect/>
          </a:stretch>
        </a:blipFill>
      </p:bgPr>
    </p:bg>
    <p:spTree>
      <p:nvGrpSpPr>
        <p:cNvPr id="595" name="Shape 595"/>
        <p:cNvGrpSpPr/>
        <p:nvPr/>
      </p:nvGrpSpPr>
      <p:grpSpPr>
        <a:xfrm>
          <a:off x="0" y="0"/>
          <a:ext cx="0" cy="0"/>
          <a:chOff x="0" y="0"/>
          <a:chExt cx="0" cy="0"/>
        </a:xfrm>
      </p:grpSpPr>
      <p:sp>
        <p:nvSpPr>
          <p:cNvPr id="596" name="Google Shape;596;p179"/>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597" name="Google Shape;597;p179"/>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1">
  <p:cSld name="TITLE_1_2_1_1_1_1_1">
    <p:bg>
      <p:bgPr>
        <a:blipFill>
          <a:blip r:embed="rId2">
            <a:alphaModFix/>
          </a:blip>
          <a:stretch>
            <a:fillRect/>
          </a:stretch>
        </a:blipFill>
      </p:bgPr>
    </p:bg>
    <p:spTree>
      <p:nvGrpSpPr>
        <p:cNvPr id="598" name="Shape 598"/>
        <p:cNvGrpSpPr/>
        <p:nvPr/>
      </p:nvGrpSpPr>
      <p:grpSpPr>
        <a:xfrm>
          <a:off x="0" y="0"/>
          <a:ext cx="0" cy="0"/>
          <a:chOff x="0" y="0"/>
          <a:chExt cx="0" cy="0"/>
        </a:xfrm>
      </p:grpSpPr>
      <p:sp>
        <p:nvSpPr>
          <p:cNvPr id="599" name="Google Shape;599;p180"/>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600" name="Google Shape;600;p180"/>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TITLE_1_1">
    <p:bg>
      <p:bgPr>
        <a:blipFill>
          <a:blip r:embed="rId2">
            <a:alphaModFix/>
          </a:blip>
          <a:stretch>
            <a:fillRect/>
          </a:stretch>
        </a:blipFill>
      </p:bgPr>
    </p:bg>
    <p:spTree>
      <p:nvGrpSpPr>
        <p:cNvPr id="601" name="Shape 601"/>
        <p:cNvGrpSpPr/>
        <p:nvPr/>
      </p:nvGrpSpPr>
      <p:grpSpPr>
        <a:xfrm>
          <a:off x="0" y="0"/>
          <a:ext cx="0" cy="0"/>
          <a:chOff x="0" y="0"/>
          <a:chExt cx="0" cy="0"/>
        </a:xfrm>
      </p:grpSpPr>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1">
  <p:cSld name="TITLE_1_1_2">
    <p:bg>
      <p:bgPr>
        <a:blipFill>
          <a:blip r:embed="rId2">
            <a:alphaModFix/>
          </a:blip>
          <a:stretch>
            <a:fillRect/>
          </a:stretch>
        </a:blipFill>
      </p:bgPr>
    </p:bg>
    <p:spTree>
      <p:nvGrpSpPr>
        <p:cNvPr id="602" name="Shape 60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1">
  <p:cSld name="TITLE_1_2_2_1">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9"/>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68" name="Google Shape;68;p19"/>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p:cSld name="TITLE_1_1_1">
    <p:bg>
      <p:bgPr>
        <a:blipFill>
          <a:blip r:embed="rId2">
            <a:alphaModFix/>
          </a:blip>
          <a:stretch>
            <a:fillRect/>
          </a:stretch>
        </a:blipFill>
      </p:bgPr>
    </p:bg>
    <p:spTree>
      <p:nvGrpSpPr>
        <p:cNvPr id="603" name="Shape 603"/>
        <p:cNvGrpSpPr/>
        <p:nvPr/>
      </p:nvGrpSpPr>
      <p:grpSpPr>
        <a:xfrm>
          <a:off x="0" y="0"/>
          <a:ext cx="0" cy="0"/>
          <a:chOff x="0" y="0"/>
          <a:chExt cx="0" cy="0"/>
        </a:xfrm>
      </p:grpSpPr>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p:cSld name="TITLE_1_1_1_1">
    <p:bg>
      <p:bgPr>
        <a:blipFill>
          <a:blip r:embed="rId2">
            <a:alphaModFix/>
          </a:blip>
          <a:stretch>
            <a:fillRect/>
          </a:stretch>
        </a:blipFill>
      </p:bgPr>
    </p:bg>
    <p:spTree>
      <p:nvGrpSpPr>
        <p:cNvPr id="604" name="Shape 604"/>
        <p:cNvGrpSpPr/>
        <p:nvPr/>
      </p:nvGrpSpPr>
      <p:grpSpPr>
        <a:xfrm>
          <a:off x="0" y="0"/>
          <a:ext cx="0" cy="0"/>
          <a:chOff x="0" y="0"/>
          <a:chExt cx="0" cy="0"/>
        </a:xfrm>
      </p:grpSpPr>
      <p:sp>
        <p:nvSpPr>
          <p:cNvPr id="605" name="Google Shape;605;p184"/>
          <p:cNvSpPr txBox="1"/>
          <p:nvPr>
            <p:ph type="title"/>
          </p:nvPr>
        </p:nvSpPr>
        <p:spPr>
          <a:xfrm>
            <a:off x="1302000" y="993900"/>
            <a:ext cx="25908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606" name="Google Shape;606;p184"/>
          <p:cNvSpPr txBox="1"/>
          <p:nvPr>
            <p:ph idx="1" type="body"/>
          </p:nvPr>
        </p:nvSpPr>
        <p:spPr>
          <a:xfrm>
            <a:off x="1302000" y="1921550"/>
            <a:ext cx="2590800" cy="27972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607" name="Google Shape;607;p184"/>
          <p:cNvSpPr txBox="1"/>
          <p:nvPr>
            <p:ph idx="2" type="body"/>
          </p:nvPr>
        </p:nvSpPr>
        <p:spPr>
          <a:xfrm>
            <a:off x="4557050" y="993900"/>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608" name="Google Shape;608;p184"/>
          <p:cNvSpPr txBox="1"/>
          <p:nvPr>
            <p:ph idx="3" type="body"/>
          </p:nvPr>
        </p:nvSpPr>
        <p:spPr>
          <a:xfrm>
            <a:off x="4557050" y="2201583"/>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609" name="Google Shape;609;p184"/>
          <p:cNvSpPr txBox="1"/>
          <p:nvPr>
            <p:ph idx="4" type="body"/>
          </p:nvPr>
        </p:nvSpPr>
        <p:spPr>
          <a:xfrm>
            <a:off x="4557050" y="3443983"/>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1">
  <p:cSld name="TITLE_1_1_1_1_1">
    <p:bg>
      <p:bgPr>
        <a:blipFill>
          <a:blip r:embed="rId2">
            <a:alphaModFix/>
          </a:blip>
          <a:stretch>
            <a:fillRect/>
          </a:stretch>
        </a:blipFill>
      </p:bgPr>
    </p:bg>
    <p:spTree>
      <p:nvGrpSpPr>
        <p:cNvPr id="610" name="Shape 610"/>
        <p:cNvGrpSpPr/>
        <p:nvPr/>
      </p:nvGrpSpPr>
      <p:grpSpPr>
        <a:xfrm>
          <a:off x="0" y="0"/>
          <a:ext cx="0" cy="0"/>
          <a:chOff x="0" y="0"/>
          <a:chExt cx="0" cy="0"/>
        </a:xfrm>
      </p:grpSpPr>
      <p:sp>
        <p:nvSpPr>
          <p:cNvPr id="611" name="Google Shape;611;p185"/>
          <p:cNvSpPr txBox="1"/>
          <p:nvPr>
            <p:ph idx="1" type="body"/>
          </p:nvPr>
        </p:nvSpPr>
        <p:spPr>
          <a:xfrm>
            <a:off x="2411075" y="8255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612" name="Google Shape;612;p185"/>
          <p:cNvSpPr txBox="1"/>
          <p:nvPr>
            <p:ph idx="2" type="body"/>
          </p:nvPr>
        </p:nvSpPr>
        <p:spPr>
          <a:xfrm>
            <a:off x="2411075" y="30828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613" name="Google Shape;613;p185"/>
          <p:cNvSpPr txBox="1"/>
          <p:nvPr>
            <p:ph idx="3" type="body"/>
          </p:nvPr>
        </p:nvSpPr>
        <p:spPr>
          <a:xfrm>
            <a:off x="5229425" y="8255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614" name="Google Shape;614;p185"/>
          <p:cNvSpPr txBox="1"/>
          <p:nvPr>
            <p:ph idx="4" type="body"/>
          </p:nvPr>
        </p:nvSpPr>
        <p:spPr>
          <a:xfrm>
            <a:off x="5229425" y="30828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
    <p:bg>
      <p:bgPr>
        <a:blipFill>
          <a:blip r:embed="rId2">
            <a:alphaModFix/>
          </a:blip>
          <a:stretch>
            <a:fillRect/>
          </a:stretch>
        </a:blipFill>
      </p:bgPr>
    </p:bg>
    <p:spTree>
      <p:nvGrpSpPr>
        <p:cNvPr id="615" name="Shape 615"/>
        <p:cNvGrpSpPr/>
        <p:nvPr/>
      </p:nvGrpSpPr>
      <p:grpSpPr>
        <a:xfrm>
          <a:off x="0" y="0"/>
          <a:ext cx="0" cy="0"/>
          <a:chOff x="0" y="0"/>
          <a:chExt cx="0" cy="0"/>
        </a:xfrm>
      </p:grpSpPr>
      <p:sp>
        <p:nvSpPr>
          <p:cNvPr id="616" name="Google Shape;616;p186"/>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17" name="Google Shape;617;p186"/>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
    <p:bg>
      <p:bgPr>
        <a:blipFill>
          <a:blip r:embed="rId2">
            <a:alphaModFix/>
          </a:blip>
          <a:stretch>
            <a:fillRect/>
          </a:stretch>
        </a:blipFill>
      </p:bgPr>
    </p:bg>
    <p:spTree>
      <p:nvGrpSpPr>
        <p:cNvPr id="618" name="Shape 618"/>
        <p:cNvGrpSpPr/>
        <p:nvPr/>
      </p:nvGrpSpPr>
      <p:grpSpPr>
        <a:xfrm>
          <a:off x="0" y="0"/>
          <a:ext cx="0" cy="0"/>
          <a:chOff x="0" y="0"/>
          <a:chExt cx="0" cy="0"/>
        </a:xfrm>
      </p:grpSpPr>
      <p:sp>
        <p:nvSpPr>
          <p:cNvPr id="619" name="Google Shape;619;p18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620" name="Google Shape;620;p18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
    <p:bg>
      <p:bgPr>
        <a:blipFill>
          <a:blip r:embed="rId2">
            <a:alphaModFix/>
          </a:blip>
          <a:stretch>
            <a:fillRect/>
          </a:stretch>
        </a:blipFill>
      </p:bgPr>
    </p:bg>
    <p:spTree>
      <p:nvGrpSpPr>
        <p:cNvPr id="621" name="Shape 621"/>
        <p:cNvGrpSpPr/>
        <p:nvPr/>
      </p:nvGrpSpPr>
      <p:grpSpPr>
        <a:xfrm>
          <a:off x="0" y="0"/>
          <a:ext cx="0" cy="0"/>
          <a:chOff x="0" y="0"/>
          <a:chExt cx="0" cy="0"/>
        </a:xfrm>
      </p:grpSpPr>
      <p:sp>
        <p:nvSpPr>
          <p:cNvPr id="622" name="Google Shape;622;p18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23" name="Google Shape;623;p18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
    <p:bg>
      <p:bgPr>
        <a:blipFill>
          <a:blip r:embed="rId2">
            <a:alphaModFix/>
          </a:blip>
          <a:stretch>
            <a:fillRect/>
          </a:stretch>
        </a:blipFill>
      </p:bgPr>
    </p:bg>
    <p:spTree>
      <p:nvGrpSpPr>
        <p:cNvPr id="624" name="Shape 624"/>
        <p:cNvGrpSpPr/>
        <p:nvPr/>
      </p:nvGrpSpPr>
      <p:grpSpPr>
        <a:xfrm>
          <a:off x="0" y="0"/>
          <a:ext cx="0" cy="0"/>
          <a:chOff x="0" y="0"/>
          <a:chExt cx="0" cy="0"/>
        </a:xfrm>
      </p:grpSpPr>
      <p:sp>
        <p:nvSpPr>
          <p:cNvPr id="625" name="Google Shape;625;p189"/>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626" name="Google Shape;626;p189"/>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_1_1_1">
    <p:bg>
      <p:bgPr>
        <a:blipFill>
          <a:blip r:embed="rId2">
            <a:alphaModFix/>
          </a:blip>
          <a:stretch>
            <a:fillRect/>
          </a:stretch>
        </a:blipFill>
      </p:bgPr>
    </p:bg>
    <p:spTree>
      <p:nvGrpSpPr>
        <p:cNvPr id="627" name="Shape 627"/>
        <p:cNvGrpSpPr/>
        <p:nvPr/>
      </p:nvGrpSpPr>
      <p:grpSpPr>
        <a:xfrm>
          <a:off x="0" y="0"/>
          <a:ext cx="0" cy="0"/>
          <a:chOff x="0" y="0"/>
          <a:chExt cx="0" cy="0"/>
        </a:xfrm>
      </p:grpSpPr>
      <p:sp>
        <p:nvSpPr>
          <p:cNvPr id="628" name="Google Shape;628;p190"/>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629" name="Google Shape;629;p190"/>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_1_1_1_1">
    <p:bg>
      <p:bgPr>
        <a:blipFill>
          <a:blip r:embed="rId2">
            <a:alphaModFix/>
          </a:blip>
          <a:stretch>
            <a:fillRect/>
          </a:stretch>
        </a:blipFill>
      </p:bgPr>
    </p:bg>
    <p:spTree>
      <p:nvGrpSpPr>
        <p:cNvPr id="630" name="Shape 630"/>
        <p:cNvGrpSpPr/>
        <p:nvPr/>
      </p:nvGrpSpPr>
      <p:grpSpPr>
        <a:xfrm>
          <a:off x="0" y="0"/>
          <a:ext cx="0" cy="0"/>
          <a:chOff x="0" y="0"/>
          <a:chExt cx="0" cy="0"/>
        </a:xfrm>
      </p:grpSpPr>
      <p:sp>
        <p:nvSpPr>
          <p:cNvPr id="631" name="Google Shape;631;p19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632" name="Google Shape;632;p19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USTOM_1_1_1_1_1_1">
    <p:bg>
      <p:bgPr>
        <a:blipFill>
          <a:blip r:embed="rId2">
            <a:alphaModFix/>
          </a:blip>
          <a:stretch>
            <a:fillRect/>
          </a:stretch>
        </a:blipFill>
      </p:bgPr>
    </p:bg>
    <p:spTree>
      <p:nvGrpSpPr>
        <p:cNvPr id="633" name="Shape 633"/>
        <p:cNvGrpSpPr/>
        <p:nvPr/>
      </p:nvGrpSpPr>
      <p:grpSpPr>
        <a:xfrm>
          <a:off x="0" y="0"/>
          <a:ext cx="0" cy="0"/>
          <a:chOff x="0" y="0"/>
          <a:chExt cx="0" cy="0"/>
        </a:xfrm>
      </p:grpSpPr>
      <p:sp>
        <p:nvSpPr>
          <p:cNvPr id="634" name="Google Shape;634;p192"/>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635" name="Google Shape;635;p192"/>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2">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20"/>
          <p:cNvSpPr txBox="1"/>
          <p:nvPr>
            <p:ph type="title"/>
          </p:nvPr>
        </p:nvSpPr>
        <p:spPr>
          <a:xfrm>
            <a:off x="3065375" y="639850"/>
            <a:ext cx="5220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1" name="Google Shape;71;p20"/>
          <p:cNvSpPr txBox="1"/>
          <p:nvPr>
            <p:ph idx="1" type="body"/>
          </p:nvPr>
        </p:nvSpPr>
        <p:spPr>
          <a:xfrm>
            <a:off x="3065375" y="1432150"/>
            <a:ext cx="52200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p:cSld name="CUSTOM_1_1_1_1_1_1_1">
    <p:bg>
      <p:bgPr>
        <a:blipFill>
          <a:blip r:embed="rId2">
            <a:alphaModFix/>
          </a:blip>
          <a:stretch>
            <a:fillRect/>
          </a:stretch>
        </a:blipFill>
      </p:bgPr>
    </p:bg>
    <p:spTree>
      <p:nvGrpSpPr>
        <p:cNvPr id="636" name="Shape 636"/>
        <p:cNvGrpSpPr/>
        <p:nvPr/>
      </p:nvGrpSpPr>
      <p:grpSpPr>
        <a:xfrm>
          <a:off x="0" y="0"/>
          <a:ext cx="0" cy="0"/>
          <a:chOff x="0" y="0"/>
          <a:chExt cx="0" cy="0"/>
        </a:xfrm>
      </p:grpSpPr>
      <p:sp>
        <p:nvSpPr>
          <p:cNvPr id="637" name="Google Shape;637;p19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638" name="Google Shape;638;p19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
    <p:bg>
      <p:bgPr>
        <a:blipFill>
          <a:blip r:embed="rId2">
            <a:alphaModFix/>
          </a:blip>
          <a:stretch>
            <a:fillRect/>
          </a:stretch>
        </a:blipFill>
      </p:bgPr>
    </p:bg>
    <p:spTree>
      <p:nvGrpSpPr>
        <p:cNvPr id="639" name="Shape 639"/>
        <p:cNvGrpSpPr/>
        <p:nvPr/>
      </p:nvGrpSpPr>
      <p:grpSpPr>
        <a:xfrm>
          <a:off x="0" y="0"/>
          <a:ext cx="0" cy="0"/>
          <a:chOff x="0" y="0"/>
          <a:chExt cx="0" cy="0"/>
        </a:xfrm>
      </p:grpSpPr>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1">
  <p:cSld name="CUSTOM_1_2">
    <p:bg>
      <p:bgPr>
        <a:blipFill>
          <a:blip r:embed="rId2">
            <a:alphaModFix/>
          </a:blip>
          <a:stretch>
            <a:fillRect/>
          </a:stretch>
        </a:blipFill>
      </p:bgPr>
    </p:bg>
    <p:spTree>
      <p:nvGrpSpPr>
        <p:cNvPr id="640" name="Shape 640"/>
        <p:cNvGrpSpPr/>
        <p:nvPr/>
      </p:nvGrpSpPr>
      <p:grpSpPr>
        <a:xfrm>
          <a:off x="0" y="0"/>
          <a:ext cx="0" cy="0"/>
          <a:chOff x="0" y="0"/>
          <a:chExt cx="0" cy="0"/>
        </a:xfrm>
      </p:grpSpPr>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1">
  <p:cSld name="CUSTOM_1_1_2">
    <p:bg>
      <p:bgPr>
        <a:blipFill>
          <a:blip r:embed="rId2">
            <a:alphaModFix/>
          </a:blip>
          <a:stretch>
            <a:fillRect/>
          </a:stretch>
        </a:blipFill>
      </p:bgPr>
    </p:bg>
    <p:spTree>
      <p:nvGrpSpPr>
        <p:cNvPr id="641" name="Shape 641"/>
        <p:cNvGrpSpPr/>
        <p:nvPr/>
      </p:nvGrpSpPr>
      <p:grpSpPr>
        <a:xfrm>
          <a:off x="0" y="0"/>
          <a:ext cx="0" cy="0"/>
          <a:chOff x="0" y="0"/>
          <a:chExt cx="0" cy="0"/>
        </a:xfrm>
      </p:grpSpPr>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1">
  <p:cSld name="CUSTOM_1_1_1_2">
    <p:bg>
      <p:bgPr>
        <a:blipFill>
          <a:blip r:embed="rId2">
            <a:alphaModFix/>
          </a:blip>
          <a:stretch>
            <a:fillRect/>
          </a:stretch>
        </a:blipFill>
      </p:bgPr>
    </p:bg>
    <p:spTree>
      <p:nvGrpSpPr>
        <p:cNvPr id="642" name="Shape 642"/>
        <p:cNvGrpSpPr/>
        <p:nvPr/>
      </p:nvGrpSpPr>
      <p:grpSpPr>
        <a:xfrm>
          <a:off x="0" y="0"/>
          <a:ext cx="0" cy="0"/>
          <a:chOff x="0" y="0"/>
          <a:chExt cx="0" cy="0"/>
        </a:xfrm>
      </p:grpSpPr>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1">
  <p:cSld name="CUSTOM_1_1_1_1_2">
    <p:bg>
      <p:bgPr>
        <a:blipFill>
          <a:blip r:embed="rId2">
            <a:alphaModFix/>
          </a:blip>
          <a:stretch>
            <a:fillRect/>
          </a:stretch>
        </a:blipFill>
      </p:bgPr>
    </p:bg>
    <p:spTree>
      <p:nvGrpSpPr>
        <p:cNvPr id="643" name="Shape 643"/>
        <p:cNvGrpSpPr/>
        <p:nvPr/>
      </p:nvGrpSpPr>
      <p:grpSpPr>
        <a:xfrm>
          <a:off x="0" y="0"/>
          <a:ext cx="0" cy="0"/>
          <a:chOff x="0" y="0"/>
          <a:chExt cx="0" cy="0"/>
        </a:xfrm>
      </p:grpSpPr>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1">
  <p:cSld name="CUSTOM_1_1_1_1_1_2">
    <p:bg>
      <p:bgPr>
        <a:blipFill>
          <a:blip r:embed="rId2">
            <a:alphaModFix/>
          </a:blip>
          <a:stretch>
            <a:fillRect/>
          </a:stretch>
        </a:blipFill>
      </p:bgPr>
    </p:bg>
    <p:spTree>
      <p:nvGrpSpPr>
        <p:cNvPr id="644" name="Shape 644"/>
        <p:cNvGrpSpPr/>
        <p:nvPr/>
      </p:nvGrpSpPr>
      <p:grpSpPr>
        <a:xfrm>
          <a:off x="0" y="0"/>
          <a:ext cx="0" cy="0"/>
          <a:chOff x="0" y="0"/>
          <a:chExt cx="0" cy="0"/>
        </a:xfrm>
      </p:grpSpPr>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1">
  <p:cSld name="CUSTOM_1_1_1_1_1_1_2">
    <p:bg>
      <p:bgPr>
        <a:blipFill>
          <a:blip r:embed="rId2">
            <a:alphaModFix/>
          </a:blip>
          <a:stretch>
            <a:fillRect/>
          </a:stretch>
        </a:blipFill>
      </p:bgPr>
    </p:bg>
    <p:spTree>
      <p:nvGrpSpPr>
        <p:cNvPr id="645" name="Shape 645"/>
        <p:cNvGrpSpPr/>
        <p:nvPr/>
      </p:nvGrpSpPr>
      <p:grpSpPr>
        <a:xfrm>
          <a:off x="0" y="0"/>
          <a:ext cx="0" cy="0"/>
          <a:chOff x="0" y="0"/>
          <a:chExt cx="0" cy="0"/>
        </a:xfrm>
      </p:grpSpPr>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1">
  <p:cSld name="CUSTOM_1_1_1_1_1_1_1_2">
    <p:bg>
      <p:bgPr>
        <a:blipFill>
          <a:blip r:embed="rId2">
            <a:alphaModFix/>
          </a:blip>
          <a:stretch>
            <a:fillRect/>
          </a:stretch>
        </a:blipFill>
      </p:bgPr>
    </p:bg>
    <p:spTree>
      <p:nvGrpSpPr>
        <p:cNvPr id="646" name="Shape 646"/>
        <p:cNvGrpSpPr/>
        <p:nvPr/>
      </p:nvGrpSpPr>
      <p:grpSpPr>
        <a:xfrm>
          <a:off x="0" y="0"/>
          <a:ext cx="0" cy="0"/>
          <a:chOff x="0" y="0"/>
          <a:chExt cx="0" cy="0"/>
        </a:xfrm>
      </p:grpSpPr>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p:cSld name="CUSTOM_1_1_1_1_1_1_1_1">
    <p:bg>
      <p:bgPr>
        <a:blipFill>
          <a:blip r:embed="rId2">
            <a:alphaModFix/>
          </a:blip>
          <a:stretch>
            <a:fillRect/>
          </a:stretch>
        </a:blipFill>
      </p:bgPr>
    </p:bg>
    <p:spTree>
      <p:nvGrpSpPr>
        <p:cNvPr id="647" name="Shape 647"/>
        <p:cNvGrpSpPr/>
        <p:nvPr/>
      </p:nvGrpSpPr>
      <p:grpSpPr>
        <a:xfrm>
          <a:off x="0" y="0"/>
          <a:ext cx="0" cy="0"/>
          <a:chOff x="0" y="0"/>
          <a:chExt cx="0" cy="0"/>
        </a:xfrm>
      </p:grpSpPr>
      <p:sp>
        <p:nvSpPr>
          <p:cNvPr id="648" name="Google Shape;648;p202"/>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2_1">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2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4" name="Google Shape;74;p2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p:cSld name="CUSTOM_1_1_1_1_1_1_1_1_1">
    <p:bg>
      <p:bgPr>
        <a:blipFill>
          <a:blip r:embed="rId2">
            <a:alphaModFix/>
          </a:blip>
          <a:stretch>
            <a:fillRect/>
          </a:stretch>
        </a:blipFill>
      </p:bgPr>
    </p:bg>
    <p:spTree>
      <p:nvGrpSpPr>
        <p:cNvPr id="649" name="Shape 649"/>
        <p:cNvGrpSpPr/>
        <p:nvPr/>
      </p:nvGrpSpPr>
      <p:grpSpPr>
        <a:xfrm>
          <a:off x="0" y="0"/>
          <a:ext cx="0" cy="0"/>
          <a:chOff x="0" y="0"/>
          <a:chExt cx="0" cy="0"/>
        </a:xfrm>
      </p:grpSpPr>
      <p:sp>
        <p:nvSpPr>
          <p:cNvPr id="650" name="Google Shape;650;p203"/>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p:cSld name="CUSTOM_1_1_1_1_1_1_1_1_1_1">
    <p:bg>
      <p:bgPr>
        <a:blipFill>
          <a:blip r:embed="rId2">
            <a:alphaModFix/>
          </a:blip>
          <a:stretch>
            <a:fillRect/>
          </a:stretch>
        </a:blipFill>
      </p:bgPr>
    </p:bg>
    <p:spTree>
      <p:nvGrpSpPr>
        <p:cNvPr id="651" name="Shape 651"/>
        <p:cNvGrpSpPr/>
        <p:nvPr/>
      </p:nvGrpSpPr>
      <p:grpSpPr>
        <a:xfrm>
          <a:off x="0" y="0"/>
          <a:ext cx="0" cy="0"/>
          <a:chOff x="0" y="0"/>
          <a:chExt cx="0" cy="0"/>
        </a:xfrm>
      </p:grpSpPr>
      <p:sp>
        <p:nvSpPr>
          <p:cNvPr id="652" name="Google Shape;652;p204"/>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2">
  <p:cSld name="CUSTOM_1_1_1_1_1_1_1_1_1_1_2">
    <p:bg>
      <p:bgPr>
        <a:blipFill>
          <a:blip r:embed="rId2">
            <a:alphaModFix/>
          </a:blip>
          <a:stretch>
            <a:fillRect/>
          </a:stretch>
        </a:blipFill>
      </p:bgPr>
    </p:bg>
    <p:spTree>
      <p:nvGrpSpPr>
        <p:cNvPr id="653" name="Shape 653"/>
        <p:cNvGrpSpPr/>
        <p:nvPr/>
      </p:nvGrpSpPr>
      <p:grpSpPr>
        <a:xfrm>
          <a:off x="0" y="0"/>
          <a:ext cx="0" cy="0"/>
          <a:chOff x="0" y="0"/>
          <a:chExt cx="0" cy="0"/>
        </a:xfrm>
      </p:grpSpPr>
      <p:sp>
        <p:nvSpPr>
          <p:cNvPr id="654" name="Google Shape;654;p205"/>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p:cSld name="CUSTOM_1_1_1_1_1_1_1_1_1_1_1">
    <p:bg>
      <p:bgPr>
        <a:blipFill>
          <a:blip r:embed="rId2">
            <a:alphaModFix/>
          </a:blip>
          <a:stretch>
            <a:fillRect/>
          </a:stretch>
        </a:blipFill>
      </p:bgPr>
    </p:bg>
    <p:spTree>
      <p:nvGrpSpPr>
        <p:cNvPr id="655" name="Shape 655"/>
        <p:cNvGrpSpPr/>
        <p:nvPr/>
      </p:nvGrpSpPr>
      <p:grpSpPr>
        <a:xfrm>
          <a:off x="0" y="0"/>
          <a:ext cx="0" cy="0"/>
          <a:chOff x="0" y="0"/>
          <a:chExt cx="0" cy="0"/>
        </a:xfrm>
      </p:grpSpPr>
      <p:sp>
        <p:nvSpPr>
          <p:cNvPr id="656" name="Google Shape;656;p206"/>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p:cSld name="CUSTOM_1_1_1_1_1_1_1_1_1_1_1_1">
    <p:bg>
      <p:bgPr>
        <a:blipFill>
          <a:blip r:embed="rId2">
            <a:alphaModFix/>
          </a:blip>
          <a:stretch>
            <a:fillRect/>
          </a:stretch>
        </a:blipFill>
      </p:bgPr>
    </p:bg>
    <p:spTree>
      <p:nvGrpSpPr>
        <p:cNvPr id="657" name="Shape 657"/>
        <p:cNvGrpSpPr/>
        <p:nvPr/>
      </p:nvGrpSpPr>
      <p:grpSpPr>
        <a:xfrm>
          <a:off x="0" y="0"/>
          <a:ext cx="0" cy="0"/>
          <a:chOff x="0" y="0"/>
          <a:chExt cx="0" cy="0"/>
        </a:xfrm>
      </p:grpSpPr>
      <p:sp>
        <p:nvSpPr>
          <p:cNvPr id="658" name="Google Shape;658;p207"/>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1">
  <p:cSld name="CUSTOM_1_1_1_1_1_1_1_1_1_1_1_1_1">
    <p:bg>
      <p:bgPr>
        <a:blipFill>
          <a:blip r:embed="rId2">
            <a:alphaModFix/>
          </a:blip>
          <a:stretch>
            <a:fillRect/>
          </a:stretch>
        </a:blipFill>
      </p:bgPr>
    </p:bg>
    <p:spTree>
      <p:nvGrpSpPr>
        <p:cNvPr id="659" name="Shape 659"/>
        <p:cNvGrpSpPr/>
        <p:nvPr/>
      </p:nvGrpSpPr>
      <p:grpSpPr>
        <a:xfrm>
          <a:off x="0" y="0"/>
          <a:ext cx="0" cy="0"/>
          <a:chOff x="0" y="0"/>
          <a:chExt cx="0" cy="0"/>
        </a:xfrm>
      </p:grpSpPr>
      <p:sp>
        <p:nvSpPr>
          <p:cNvPr id="660" name="Google Shape;660;p208"/>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bg>
      <p:bgPr>
        <a:solidFill>
          <a:schemeClr val="dk1"/>
        </a:solidFill>
      </p:bgPr>
    </p:bg>
    <p:spTree>
      <p:nvGrpSpPr>
        <p:cNvPr id="661" name="Shape 661"/>
        <p:cNvGrpSpPr/>
        <p:nvPr/>
      </p:nvGrpSpPr>
      <p:grpSpPr>
        <a:xfrm>
          <a:off x="0" y="0"/>
          <a:ext cx="0" cy="0"/>
          <a:chOff x="0" y="0"/>
          <a:chExt cx="0" cy="0"/>
        </a:xfrm>
      </p:grpSpPr>
      <p:cxnSp>
        <p:nvCxnSpPr>
          <p:cNvPr id="662" name="Google Shape;662;p209"/>
          <p:cNvCxnSpPr>
            <a:stCxn id="663" idx="6"/>
          </p:cNvCxnSpPr>
          <p:nvPr/>
        </p:nvCxnSpPr>
        <p:spPr>
          <a:xfrm flipH="1" rot="10800000">
            <a:off x="5910600" y="2622475"/>
            <a:ext cx="3262200" cy="6600"/>
          </a:xfrm>
          <a:prstGeom prst="straightConnector1">
            <a:avLst/>
          </a:prstGeom>
          <a:noFill/>
          <a:ln cap="flat" cmpd="sng" w="19050">
            <a:solidFill>
              <a:schemeClr val="lt1"/>
            </a:solidFill>
            <a:prstDash val="solid"/>
            <a:round/>
            <a:headEnd len="med" w="med" type="none"/>
            <a:tailEnd len="med" w="med" type="none"/>
          </a:ln>
        </p:spPr>
      </p:cxnSp>
      <p:sp>
        <p:nvSpPr>
          <p:cNvPr id="663" name="Google Shape;663;p209"/>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64" name="Google Shape;664;p209"/>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1">
    <p:bg>
      <p:bgPr>
        <a:solidFill>
          <a:schemeClr val="dk1"/>
        </a:solidFill>
      </p:bgPr>
    </p:bg>
    <p:spTree>
      <p:nvGrpSpPr>
        <p:cNvPr id="665" name="Shape 665"/>
        <p:cNvGrpSpPr/>
        <p:nvPr/>
      </p:nvGrpSpPr>
      <p:grpSpPr>
        <a:xfrm>
          <a:off x="0" y="0"/>
          <a:ext cx="0" cy="0"/>
          <a:chOff x="0" y="0"/>
          <a:chExt cx="0" cy="0"/>
        </a:xfrm>
      </p:grpSpPr>
      <p:cxnSp>
        <p:nvCxnSpPr>
          <p:cNvPr id="666" name="Google Shape;666;p210"/>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
        <p:nvSpPr>
          <p:cNvPr id="667" name="Google Shape;667;p210"/>
          <p:cNvSpPr/>
          <p:nvPr/>
        </p:nvSpPr>
        <p:spPr>
          <a:xfrm>
            <a:off x="2883600" y="1115575"/>
            <a:ext cx="3027000" cy="30270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68" name="Google Shape;668;p210"/>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p:cSld name="CUSTOM_3_1_2">
    <p:bg>
      <p:bgPr>
        <a:solidFill>
          <a:schemeClr val="dk1"/>
        </a:solidFill>
      </p:bgPr>
    </p:bg>
    <p:spTree>
      <p:nvGrpSpPr>
        <p:cNvPr id="669" name="Shape 669"/>
        <p:cNvGrpSpPr/>
        <p:nvPr/>
      </p:nvGrpSpPr>
      <p:grpSpPr>
        <a:xfrm>
          <a:off x="0" y="0"/>
          <a:ext cx="0" cy="0"/>
          <a:chOff x="0" y="0"/>
          <a:chExt cx="0" cy="0"/>
        </a:xfrm>
      </p:grpSpPr>
      <p:cxnSp>
        <p:nvCxnSpPr>
          <p:cNvPr id="670" name="Google Shape;670;p211"/>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3_1_1">
    <p:bg>
      <p:bgPr>
        <a:solidFill>
          <a:schemeClr val="dk1"/>
        </a:solidFill>
      </p:bgPr>
    </p:bg>
    <p:spTree>
      <p:nvGrpSpPr>
        <p:cNvPr id="671" name="Shape 671"/>
        <p:cNvGrpSpPr/>
        <p:nvPr/>
      </p:nvGrpSpPr>
      <p:grpSpPr>
        <a:xfrm>
          <a:off x="0" y="0"/>
          <a:ext cx="0" cy="0"/>
          <a:chOff x="0" y="0"/>
          <a:chExt cx="0" cy="0"/>
        </a:xfrm>
      </p:grpSpPr>
      <p:cxnSp>
        <p:nvCxnSpPr>
          <p:cNvPr id="672" name="Google Shape;672;p212"/>
          <p:cNvCxnSpPr>
            <a:endCxn id="673" idx="6"/>
          </p:cNvCxnSpPr>
          <p:nvPr/>
        </p:nvCxnSpPr>
        <p:spPr>
          <a:xfrm flipH="1" rot="10800000">
            <a:off x="0" y="2629075"/>
            <a:ext cx="5910600" cy="6600"/>
          </a:xfrm>
          <a:prstGeom prst="straightConnector1">
            <a:avLst/>
          </a:prstGeom>
          <a:noFill/>
          <a:ln cap="flat" cmpd="sng" w="19050">
            <a:solidFill>
              <a:schemeClr val="lt1"/>
            </a:solidFill>
            <a:prstDash val="solid"/>
            <a:round/>
            <a:headEnd len="med" w="med" type="none"/>
            <a:tailEnd len="med" w="med" type="none"/>
          </a:ln>
        </p:spPr>
      </p:cxnSp>
      <p:sp>
        <p:nvSpPr>
          <p:cNvPr id="673" name="Google Shape;673;p212"/>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74" name="Google Shape;674;p212"/>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2">
  <p:cSld name="TITLE_1_2_2_2">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22"/>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7" name="Google Shape;77;p22"/>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3_2">
    <p:bg>
      <p:bgPr>
        <a:solidFill>
          <a:srgbClr val="EEEEEE"/>
        </a:solidFill>
      </p:bgPr>
    </p:bg>
    <p:spTree>
      <p:nvGrpSpPr>
        <p:cNvPr id="675" name="Shape 675"/>
        <p:cNvGrpSpPr/>
        <p:nvPr/>
      </p:nvGrpSpPr>
      <p:grpSpPr>
        <a:xfrm>
          <a:off x="0" y="0"/>
          <a:ext cx="0" cy="0"/>
          <a:chOff x="0" y="0"/>
          <a:chExt cx="0" cy="0"/>
        </a:xfrm>
      </p:grpSpPr>
      <p:cxnSp>
        <p:nvCxnSpPr>
          <p:cNvPr id="676" name="Google Shape;676;p213"/>
          <p:cNvCxnSpPr>
            <a:stCxn id="677" idx="6"/>
          </p:cNvCxnSpPr>
          <p:nvPr/>
        </p:nvCxnSpPr>
        <p:spPr>
          <a:xfrm flipH="1" rot="10800000">
            <a:off x="5910600" y="2622475"/>
            <a:ext cx="3262200" cy="6600"/>
          </a:xfrm>
          <a:prstGeom prst="straightConnector1">
            <a:avLst/>
          </a:prstGeom>
          <a:noFill/>
          <a:ln cap="flat" cmpd="sng" w="19050">
            <a:solidFill>
              <a:schemeClr val="dk1"/>
            </a:solidFill>
            <a:prstDash val="solid"/>
            <a:round/>
            <a:headEnd len="med" w="med" type="none"/>
            <a:tailEnd len="med" w="med" type="none"/>
          </a:ln>
        </p:spPr>
      </p:cxnSp>
      <p:sp>
        <p:nvSpPr>
          <p:cNvPr id="677" name="Google Shape;677;p213"/>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78" name="Google Shape;678;p213"/>
          <p:cNvSpPr txBox="1"/>
          <p:nvPr>
            <p:ph type="title"/>
          </p:nvPr>
        </p:nvSpPr>
        <p:spPr>
          <a:xfrm>
            <a:off x="3208350" y="2310125"/>
            <a:ext cx="2350200" cy="12120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3">
  <p:cSld name="CUSTOM_3_1_3">
    <p:bg>
      <p:bgPr>
        <a:solidFill>
          <a:srgbClr val="EEEEEE"/>
        </a:solidFill>
      </p:bgPr>
    </p:bg>
    <p:spTree>
      <p:nvGrpSpPr>
        <p:cNvPr id="679" name="Shape 679"/>
        <p:cNvGrpSpPr/>
        <p:nvPr/>
      </p:nvGrpSpPr>
      <p:grpSpPr>
        <a:xfrm>
          <a:off x="0" y="0"/>
          <a:ext cx="0" cy="0"/>
          <a:chOff x="0" y="0"/>
          <a:chExt cx="0" cy="0"/>
        </a:xfrm>
      </p:grpSpPr>
      <p:cxnSp>
        <p:nvCxnSpPr>
          <p:cNvPr id="680" name="Google Shape;680;p214"/>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
        <p:nvSpPr>
          <p:cNvPr id="681" name="Google Shape;681;p214"/>
          <p:cNvSpPr/>
          <p:nvPr/>
        </p:nvSpPr>
        <p:spPr>
          <a:xfrm>
            <a:off x="2883600" y="1115575"/>
            <a:ext cx="3027000" cy="3027000"/>
          </a:xfrm>
          <a:prstGeom prst="ellipse">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82" name="Google Shape;682;p214"/>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1">
  <p:cSld name="CUSTOM_3_1_2_1">
    <p:bg>
      <p:bgPr>
        <a:solidFill>
          <a:srgbClr val="EEEEEE"/>
        </a:solidFill>
      </p:bgPr>
    </p:bg>
    <p:spTree>
      <p:nvGrpSpPr>
        <p:cNvPr id="683" name="Shape 683"/>
        <p:cNvGrpSpPr/>
        <p:nvPr/>
      </p:nvGrpSpPr>
      <p:grpSpPr>
        <a:xfrm>
          <a:off x="0" y="0"/>
          <a:ext cx="0" cy="0"/>
          <a:chOff x="0" y="0"/>
          <a:chExt cx="0" cy="0"/>
        </a:xfrm>
      </p:grpSpPr>
      <p:cxnSp>
        <p:nvCxnSpPr>
          <p:cNvPr id="684" name="Google Shape;684;p215"/>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3_1_1_1">
    <p:bg>
      <p:bgPr>
        <a:solidFill>
          <a:srgbClr val="EEEEEE"/>
        </a:solidFill>
      </p:bgPr>
    </p:bg>
    <p:spTree>
      <p:nvGrpSpPr>
        <p:cNvPr id="685" name="Shape 685"/>
        <p:cNvGrpSpPr/>
        <p:nvPr/>
      </p:nvGrpSpPr>
      <p:grpSpPr>
        <a:xfrm>
          <a:off x="0" y="0"/>
          <a:ext cx="0" cy="0"/>
          <a:chOff x="0" y="0"/>
          <a:chExt cx="0" cy="0"/>
        </a:xfrm>
      </p:grpSpPr>
      <p:cxnSp>
        <p:nvCxnSpPr>
          <p:cNvPr id="686" name="Google Shape;686;p216"/>
          <p:cNvCxnSpPr>
            <a:endCxn id="687" idx="6"/>
          </p:cNvCxnSpPr>
          <p:nvPr/>
        </p:nvCxnSpPr>
        <p:spPr>
          <a:xfrm flipH="1" rot="10800000">
            <a:off x="0" y="2629075"/>
            <a:ext cx="5910600" cy="6600"/>
          </a:xfrm>
          <a:prstGeom prst="straightConnector1">
            <a:avLst/>
          </a:prstGeom>
          <a:noFill/>
          <a:ln cap="flat" cmpd="sng" w="19050">
            <a:solidFill>
              <a:schemeClr val="dk1"/>
            </a:solidFill>
            <a:prstDash val="solid"/>
            <a:round/>
            <a:headEnd len="med" w="med" type="none"/>
            <a:tailEnd len="med" w="med" type="none"/>
          </a:ln>
        </p:spPr>
      </p:cxnSp>
      <p:sp>
        <p:nvSpPr>
          <p:cNvPr id="687" name="Google Shape;687;p216"/>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88" name="Google Shape;688;p216"/>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bg>
      <p:bgPr>
        <a:solidFill>
          <a:srgbClr val="EEEEEE"/>
        </a:solidFill>
      </p:bgPr>
    </p:bg>
    <p:spTree>
      <p:nvGrpSpPr>
        <p:cNvPr id="689" name="Shape 689"/>
        <p:cNvGrpSpPr/>
        <p:nvPr/>
      </p:nvGrpSpPr>
      <p:grpSpPr>
        <a:xfrm>
          <a:off x="0" y="0"/>
          <a:ext cx="0" cy="0"/>
          <a:chOff x="0" y="0"/>
          <a:chExt cx="0" cy="0"/>
        </a:xfrm>
      </p:grpSpPr>
      <p:sp>
        <p:nvSpPr>
          <p:cNvPr id="690" name="Google Shape;690;p217"/>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1" name="Google Shape;691;p217"/>
          <p:cNvSpPr/>
          <p:nvPr/>
        </p:nvSpPr>
        <p:spPr>
          <a:xfrm>
            <a:off x="414600" y="248625"/>
            <a:ext cx="2645100" cy="2244600"/>
          </a:xfrm>
          <a:prstGeom prst="roundRect">
            <a:avLst>
              <a:gd fmla="val 4205"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2" name="Google Shape;692;p217"/>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3" name="Google Shape;693;p217"/>
          <p:cNvSpPr/>
          <p:nvPr/>
        </p:nvSpPr>
        <p:spPr>
          <a:xfrm>
            <a:off x="6113025" y="2652050"/>
            <a:ext cx="1229400" cy="2244600"/>
          </a:xfrm>
          <a:prstGeom prst="roundRect">
            <a:avLst>
              <a:gd fmla="val 665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4" name="Google Shape;694;p217"/>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5" name="Google Shape;695;p217"/>
          <p:cNvSpPr/>
          <p:nvPr/>
        </p:nvSpPr>
        <p:spPr>
          <a:xfrm>
            <a:off x="3263813" y="2652050"/>
            <a:ext cx="2645100" cy="2244600"/>
          </a:xfrm>
          <a:prstGeom prst="roundRect">
            <a:avLst>
              <a:gd fmla="val 4574"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6" name="Google Shape;696;p217"/>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7" name="Google Shape;697;p217"/>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8" name="Google Shape;698;p217"/>
          <p:cNvSpPr txBox="1"/>
          <p:nvPr>
            <p:ph idx="3"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9" name="Google Shape;699;p217"/>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00" name="Google Shape;700;p217"/>
          <p:cNvSpPr txBox="1"/>
          <p:nvPr>
            <p:ph idx="4"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01" name="Google Shape;701;p217"/>
          <p:cNvSpPr txBox="1"/>
          <p:nvPr>
            <p:ph idx="5"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5_1">
    <p:bg>
      <p:bgPr>
        <a:solidFill>
          <a:srgbClr val="EEEEEE"/>
        </a:solidFill>
      </p:bgPr>
    </p:bg>
    <p:spTree>
      <p:nvGrpSpPr>
        <p:cNvPr id="702" name="Shape 702"/>
        <p:cNvGrpSpPr/>
        <p:nvPr/>
      </p:nvGrpSpPr>
      <p:grpSpPr>
        <a:xfrm>
          <a:off x="0" y="0"/>
          <a:ext cx="0" cy="0"/>
          <a:chOff x="0" y="0"/>
          <a:chExt cx="0" cy="0"/>
        </a:xfrm>
      </p:grpSpPr>
      <p:sp>
        <p:nvSpPr>
          <p:cNvPr id="703" name="Google Shape;703;p218"/>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04" name="Google Shape;704;p218"/>
          <p:cNvSpPr/>
          <p:nvPr/>
        </p:nvSpPr>
        <p:spPr>
          <a:xfrm>
            <a:off x="4661800" y="248625"/>
            <a:ext cx="1229400" cy="2244600"/>
          </a:xfrm>
          <a:prstGeom prst="roundRect">
            <a:avLst>
              <a:gd fmla="val 8191" name="adj"/>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05" name="Google Shape;705;p218"/>
          <p:cNvSpPr/>
          <p:nvPr/>
        </p:nvSpPr>
        <p:spPr>
          <a:xfrm>
            <a:off x="414600" y="248625"/>
            <a:ext cx="2645100" cy="2244600"/>
          </a:xfrm>
          <a:prstGeom prst="roundRect">
            <a:avLst>
              <a:gd fmla="val 4205"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06" name="Google Shape;706;p218"/>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07" name="Google Shape;707;p218"/>
          <p:cNvSpPr/>
          <p:nvPr/>
        </p:nvSpPr>
        <p:spPr>
          <a:xfrm>
            <a:off x="6113025" y="2652050"/>
            <a:ext cx="1229400" cy="2244600"/>
          </a:xfrm>
          <a:prstGeom prst="roundRect">
            <a:avLst>
              <a:gd fmla="val 6658" name="adj"/>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08" name="Google Shape;708;p218"/>
          <p:cNvSpPr/>
          <p:nvPr/>
        </p:nvSpPr>
        <p:spPr>
          <a:xfrm>
            <a:off x="7528825" y="2652050"/>
            <a:ext cx="1229400" cy="2244600"/>
          </a:xfrm>
          <a:prstGeom prst="roundRect">
            <a:avLst>
              <a:gd fmla="val 623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09" name="Google Shape;709;p218"/>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10" name="Google Shape;710;p218"/>
          <p:cNvSpPr/>
          <p:nvPr/>
        </p:nvSpPr>
        <p:spPr>
          <a:xfrm>
            <a:off x="1830300" y="2652050"/>
            <a:ext cx="1229400" cy="2244600"/>
          </a:xfrm>
          <a:prstGeom prst="roundRect">
            <a:avLst>
              <a:gd fmla="val 6076" name="adj"/>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11" name="Google Shape;711;p218"/>
          <p:cNvSpPr/>
          <p:nvPr/>
        </p:nvSpPr>
        <p:spPr>
          <a:xfrm>
            <a:off x="3263813" y="2652050"/>
            <a:ext cx="2645100" cy="2244600"/>
          </a:xfrm>
          <a:prstGeom prst="roundRect">
            <a:avLst>
              <a:gd fmla="val 4574"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12" name="Google Shape;712;p218"/>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3" name="Google Shape;713;p218"/>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4" name="Google Shape;714;p218"/>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15" name="Google Shape;715;p218"/>
          <p:cNvSpPr txBox="1"/>
          <p:nvPr>
            <p:ph idx="3"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16" name="Google Shape;716;p218"/>
          <p:cNvSpPr txBox="1"/>
          <p:nvPr>
            <p:ph idx="4"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17" name="Google Shape;717;p218"/>
          <p:cNvSpPr txBox="1"/>
          <p:nvPr>
            <p:ph idx="5" type="body"/>
          </p:nvPr>
        </p:nvSpPr>
        <p:spPr>
          <a:xfrm>
            <a:off x="2035363"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18" name="Google Shape;718;p218"/>
          <p:cNvSpPr txBox="1"/>
          <p:nvPr>
            <p:ph idx="6" type="body"/>
          </p:nvPr>
        </p:nvSpPr>
        <p:spPr>
          <a:xfrm>
            <a:off x="77464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719" name="Google Shape;719;p218"/>
          <p:cNvSpPr txBox="1"/>
          <p:nvPr>
            <p:ph idx="7" type="body"/>
          </p:nvPr>
        </p:nvSpPr>
        <p:spPr>
          <a:xfrm>
            <a:off x="487945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
        <p:nvSpPr>
          <p:cNvPr id="720" name="Google Shape;720;p218"/>
          <p:cNvSpPr txBox="1"/>
          <p:nvPr>
            <p:ph idx="8"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2">
  <p:cSld name="CUSTOM_1_1_1_1_1_3">
    <p:bg>
      <p:bgPr>
        <a:blipFill>
          <a:blip r:embed="rId2">
            <a:alphaModFix/>
          </a:blip>
          <a:stretch>
            <a:fillRect/>
          </a:stretch>
        </a:blipFill>
      </p:bgPr>
    </p:bg>
    <p:spTree>
      <p:nvGrpSpPr>
        <p:cNvPr id="721" name="Shape 721"/>
        <p:cNvGrpSpPr/>
        <p:nvPr/>
      </p:nvGrpSpPr>
      <p:grpSpPr>
        <a:xfrm>
          <a:off x="0" y="0"/>
          <a:ext cx="0" cy="0"/>
          <a:chOff x="0" y="0"/>
          <a:chExt cx="0" cy="0"/>
        </a:xfrm>
      </p:grpSpPr>
      <p:sp>
        <p:nvSpPr>
          <p:cNvPr id="722" name="Google Shape;722;p219"/>
          <p:cNvSpPr txBox="1"/>
          <p:nvPr>
            <p:ph type="title"/>
          </p:nvPr>
        </p:nvSpPr>
        <p:spPr>
          <a:xfrm>
            <a:off x="311700" y="2123050"/>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lgn="l">
              <a:lnSpc>
                <a:spcPct val="100000"/>
              </a:lnSpc>
              <a:spcBef>
                <a:spcPts val="0"/>
              </a:spcBef>
              <a:spcAft>
                <a:spcPts val="0"/>
              </a:spcAft>
              <a:buClr>
                <a:schemeClr val="dk1"/>
              </a:buClr>
              <a:buSzPts val="4800"/>
              <a:buNone/>
              <a:defRPr sz="4800">
                <a:solidFill>
                  <a:schemeClr val="dk1"/>
                </a:solidFill>
              </a:defRPr>
            </a:lvl2pPr>
            <a:lvl3pPr lvl="2" algn="l">
              <a:lnSpc>
                <a:spcPct val="100000"/>
              </a:lnSpc>
              <a:spcBef>
                <a:spcPts val="0"/>
              </a:spcBef>
              <a:spcAft>
                <a:spcPts val="0"/>
              </a:spcAft>
              <a:buClr>
                <a:schemeClr val="dk1"/>
              </a:buClr>
              <a:buSzPts val="4800"/>
              <a:buNone/>
              <a:defRPr sz="4800">
                <a:solidFill>
                  <a:schemeClr val="dk1"/>
                </a:solidFill>
              </a:defRPr>
            </a:lvl3pPr>
            <a:lvl4pPr lvl="3" algn="l">
              <a:lnSpc>
                <a:spcPct val="100000"/>
              </a:lnSpc>
              <a:spcBef>
                <a:spcPts val="0"/>
              </a:spcBef>
              <a:spcAft>
                <a:spcPts val="0"/>
              </a:spcAft>
              <a:buClr>
                <a:schemeClr val="dk1"/>
              </a:buClr>
              <a:buSzPts val="4800"/>
              <a:buNone/>
              <a:defRPr sz="4800">
                <a:solidFill>
                  <a:schemeClr val="dk1"/>
                </a:solidFill>
              </a:defRPr>
            </a:lvl4pPr>
            <a:lvl5pPr lvl="4" algn="l">
              <a:lnSpc>
                <a:spcPct val="100000"/>
              </a:lnSpc>
              <a:spcBef>
                <a:spcPts val="0"/>
              </a:spcBef>
              <a:spcAft>
                <a:spcPts val="0"/>
              </a:spcAft>
              <a:buClr>
                <a:schemeClr val="dk1"/>
              </a:buClr>
              <a:buSzPts val="4800"/>
              <a:buNone/>
              <a:defRPr sz="4800">
                <a:solidFill>
                  <a:schemeClr val="dk1"/>
                </a:solidFill>
              </a:defRPr>
            </a:lvl5pPr>
            <a:lvl6pPr lvl="5" algn="l">
              <a:lnSpc>
                <a:spcPct val="100000"/>
              </a:lnSpc>
              <a:spcBef>
                <a:spcPts val="0"/>
              </a:spcBef>
              <a:spcAft>
                <a:spcPts val="0"/>
              </a:spcAft>
              <a:buClr>
                <a:schemeClr val="dk1"/>
              </a:buClr>
              <a:buSzPts val="4800"/>
              <a:buNone/>
              <a:defRPr sz="4800">
                <a:solidFill>
                  <a:schemeClr val="dk1"/>
                </a:solidFill>
              </a:defRPr>
            </a:lvl6pPr>
            <a:lvl7pPr lvl="6" algn="l">
              <a:lnSpc>
                <a:spcPct val="100000"/>
              </a:lnSpc>
              <a:spcBef>
                <a:spcPts val="0"/>
              </a:spcBef>
              <a:spcAft>
                <a:spcPts val="0"/>
              </a:spcAft>
              <a:buClr>
                <a:schemeClr val="dk1"/>
              </a:buClr>
              <a:buSzPts val="4800"/>
              <a:buNone/>
              <a:defRPr sz="4800">
                <a:solidFill>
                  <a:schemeClr val="dk1"/>
                </a:solidFill>
              </a:defRPr>
            </a:lvl7pPr>
            <a:lvl8pPr lvl="7" algn="l">
              <a:lnSpc>
                <a:spcPct val="100000"/>
              </a:lnSpc>
              <a:spcBef>
                <a:spcPts val="0"/>
              </a:spcBef>
              <a:spcAft>
                <a:spcPts val="0"/>
              </a:spcAft>
              <a:buClr>
                <a:schemeClr val="dk1"/>
              </a:buClr>
              <a:buSzPts val="4800"/>
              <a:buNone/>
              <a:defRPr sz="4800">
                <a:solidFill>
                  <a:schemeClr val="dk1"/>
                </a:solidFill>
              </a:defRPr>
            </a:lvl8pPr>
            <a:lvl9pPr lvl="8" algn="l">
              <a:lnSpc>
                <a:spcPct val="100000"/>
              </a:lnSpc>
              <a:spcBef>
                <a:spcPts val="0"/>
              </a:spcBef>
              <a:spcAft>
                <a:spcPts val="0"/>
              </a:spcAft>
              <a:buClr>
                <a:schemeClr val="dk1"/>
              </a:buClr>
              <a:buSzPts val="4800"/>
              <a:buNone/>
              <a:defRPr sz="4800">
                <a:solidFill>
                  <a:schemeClr val="dk1"/>
                </a:solidFill>
              </a:defRPr>
            </a:lvl9pPr>
          </a:lstStyle>
          <a:p/>
        </p:txBody>
      </p:sp>
      <p:sp>
        <p:nvSpPr>
          <p:cNvPr id="723" name="Google Shape;723;p219"/>
          <p:cNvSpPr txBox="1"/>
          <p:nvPr>
            <p:ph idx="1" type="body"/>
          </p:nvPr>
        </p:nvSpPr>
        <p:spPr>
          <a:xfrm>
            <a:off x="471725" y="2979975"/>
            <a:ext cx="8200500" cy="3416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lt1"/>
              </a:buClr>
              <a:buSzPts val="1400"/>
              <a:buChar char="○"/>
              <a:defRPr>
                <a:solidFill>
                  <a:schemeClr val="lt1"/>
                </a:solidFill>
              </a:defRPr>
            </a:lvl5pPr>
            <a:lvl6pPr indent="-317500" lvl="5" marL="2743200" algn="ctr">
              <a:lnSpc>
                <a:spcPct val="115000"/>
              </a:lnSpc>
              <a:spcBef>
                <a:spcPts val="0"/>
              </a:spcBef>
              <a:spcAft>
                <a:spcPts val="0"/>
              </a:spcAft>
              <a:buClr>
                <a:schemeClr val="lt1"/>
              </a:buClr>
              <a:buSzPts val="1400"/>
              <a:buChar char="■"/>
              <a:defRPr>
                <a:solidFill>
                  <a:schemeClr val="lt1"/>
                </a:solidFill>
              </a:defRPr>
            </a:lvl6pPr>
            <a:lvl7pPr indent="-317500" lvl="6" marL="3200400" algn="ctr">
              <a:lnSpc>
                <a:spcPct val="115000"/>
              </a:lnSpc>
              <a:spcBef>
                <a:spcPts val="0"/>
              </a:spcBef>
              <a:spcAft>
                <a:spcPts val="0"/>
              </a:spcAft>
              <a:buClr>
                <a:schemeClr val="lt1"/>
              </a:buClr>
              <a:buSzPts val="1400"/>
              <a:buChar char="●"/>
              <a:defRPr>
                <a:solidFill>
                  <a:schemeClr val="lt1"/>
                </a:solidFill>
              </a:defRPr>
            </a:lvl7pPr>
            <a:lvl8pPr indent="-317500" lvl="7" marL="3657600" algn="ctr">
              <a:lnSpc>
                <a:spcPct val="115000"/>
              </a:lnSpc>
              <a:spcBef>
                <a:spcPts val="0"/>
              </a:spcBef>
              <a:spcAft>
                <a:spcPts val="0"/>
              </a:spcAft>
              <a:buClr>
                <a:schemeClr val="lt1"/>
              </a:buClr>
              <a:buSzPts val="1400"/>
              <a:buChar char="○"/>
              <a:defRPr>
                <a:solidFill>
                  <a:schemeClr val="lt1"/>
                </a:solidFill>
              </a:defRPr>
            </a:lvl8pPr>
            <a:lvl9pPr indent="-317500" lvl="8" marL="411480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4" name="Shape 724"/>
        <p:cNvGrpSpPr/>
        <p:nvPr/>
      </p:nvGrpSpPr>
      <p:grpSpPr>
        <a:xfrm>
          <a:off x="0" y="0"/>
          <a:ext cx="0" cy="0"/>
          <a:chOff x="0" y="0"/>
          <a:chExt cx="0" cy="0"/>
        </a:xfrm>
      </p:grpSpPr>
      <p:sp>
        <p:nvSpPr>
          <p:cNvPr id="725" name="Google Shape;725;p2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2">
  <p:cSld name="CUSTOM_4_1">
    <p:bg>
      <p:bgPr>
        <a:blipFill>
          <a:blip r:embed="rId2">
            <a:alphaModFix/>
          </a:blip>
          <a:stretch>
            <a:fillRect/>
          </a:stretch>
        </a:blipFill>
      </p:bgPr>
    </p:bg>
    <p:spTree>
      <p:nvGrpSpPr>
        <p:cNvPr id="726" name="Shape 726"/>
        <p:cNvGrpSpPr/>
        <p:nvPr/>
      </p:nvGrpSpPr>
      <p:grpSpPr>
        <a:xfrm>
          <a:off x="0" y="0"/>
          <a:ext cx="0" cy="0"/>
          <a:chOff x="0" y="0"/>
          <a:chExt cx="0" cy="0"/>
        </a:xfrm>
      </p:grpSpPr>
      <p:sp>
        <p:nvSpPr>
          <p:cNvPr id="727" name="Google Shape;727;p22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28" name="Google Shape;728;p22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9">
    <p:spTree>
      <p:nvGrpSpPr>
        <p:cNvPr id="729" name="Shape 729"/>
        <p:cNvGrpSpPr/>
        <p:nvPr/>
      </p:nvGrpSpPr>
      <p:grpSpPr>
        <a:xfrm>
          <a:off x="0" y="0"/>
          <a:ext cx="0" cy="0"/>
          <a:chOff x="0" y="0"/>
          <a:chExt cx="0" cy="0"/>
        </a:xfrm>
      </p:grpSpPr>
      <p:sp>
        <p:nvSpPr>
          <p:cNvPr id="730" name="Google Shape;730;p2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31" name="Google Shape;731;p2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2" name="Google Shape;732;p2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p:cSld name="TITLE_1_2_1_1_1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23"/>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0" name="Google Shape;80;p23"/>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2">
  <p:cSld name="CUSTOM_1_1_1_1_2_1">
    <p:bg>
      <p:bgPr>
        <a:blipFill>
          <a:blip r:embed="rId2">
            <a:alphaModFix/>
          </a:blip>
          <a:stretch>
            <a:fillRect/>
          </a:stretch>
        </a:blipFill>
      </p:bgPr>
    </p:bg>
    <p:spTree>
      <p:nvGrpSpPr>
        <p:cNvPr id="733" name="Shape 733"/>
        <p:cNvGrpSpPr/>
        <p:nvPr/>
      </p:nvGrpSpPr>
      <p:grpSpPr>
        <a:xfrm>
          <a:off x="0" y="0"/>
          <a:ext cx="0" cy="0"/>
          <a:chOff x="0" y="0"/>
          <a:chExt cx="0" cy="0"/>
        </a:xfrm>
      </p:grpSpPr>
      <p:sp>
        <p:nvSpPr>
          <p:cNvPr id="734" name="Google Shape;734;p22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735" name="Google Shape;735;p22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ext and image">
  <p:cSld name="CUSTOM_6">
    <p:spTree>
      <p:nvGrpSpPr>
        <p:cNvPr id="736" name="Shape 736"/>
        <p:cNvGrpSpPr/>
        <p:nvPr/>
      </p:nvGrpSpPr>
      <p:grpSpPr>
        <a:xfrm>
          <a:off x="0" y="0"/>
          <a:ext cx="0" cy="0"/>
          <a:chOff x="0" y="0"/>
          <a:chExt cx="0" cy="0"/>
        </a:xfrm>
      </p:grpSpPr>
      <p:sp>
        <p:nvSpPr>
          <p:cNvPr id="737" name="Google Shape;737;p224"/>
          <p:cNvSpPr txBox="1"/>
          <p:nvPr>
            <p:ph type="title"/>
          </p:nvPr>
        </p:nvSpPr>
        <p:spPr>
          <a:xfrm>
            <a:off x="6079725" y="0"/>
            <a:ext cx="3064200" cy="5143500"/>
          </a:xfrm>
          <a:prstGeom prst="rect">
            <a:avLst/>
          </a:prstGeom>
          <a:ln cap="flat" cmpd="sng" w="28575">
            <a:solidFill>
              <a:srgbClr val="FF9900"/>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38" name="Google Shape;738;p224"/>
          <p:cNvSpPr txBox="1"/>
          <p:nvPr>
            <p:ph idx="2" type="title"/>
          </p:nvPr>
        </p:nvSpPr>
        <p:spPr>
          <a:xfrm>
            <a:off x="511631" y="833119"/>
            <a:ext cx="4980600" cy="489600"/>
          </a:xfrm>
          <a:prstGeom prst="rect">
            <a:avLst/>
          </a:prstGeom>
        </p:spPr>
        <p:txBody>
          <a:bodyPr anchorCtr="0" anchor="t" bIns="0" lIns="0" spcFirstLastPara="1" rIns="0" wrap="square" tIns="0">
            <a:normAutofit/>
          </a:bodyPr>
          <a:lstStyle>
            <a:lvl1pPr lvl="0">
              <a:spcBef>
                <a:spcPts val="0"/>
              </a:spcBef>
              <a:spcAft>
                <a:spcPts val="0"/>
              </a:spcAft>
              <a:buNone/>
              <a:defRPr sz="24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39" name="Google Shape;739;p224"/>
          <p:cNvSpPr txBox="1"/>
          <p:nvPr>
            <p:ph idx="1" type="subTitle"/>
          </p:nvPr>
        </p:nvSpPr>
        <p:spPr>
          <a:xfrm>
            <a:off x="511631" y="504000"/>
            <a:ext cx="4980600" cy="184200"/>
          </a:xfrm>
          <a:prstGeom prst="rect">
            <a:avLst/>
          </a:prstGeom>
        </p:spPr>
        <p:txBody>
          <a:bodyPr anchorCtr="0" anchor="t" bIns="0" lIns="0" spcFirstLastPara="1" rIns="0" wrap="square" tIns="0">
            <a:normAutofit/>
          </a:bodyPr>
          <a:lstStyle>
            <a:lvl1pPr lvl="0">
              <a:spcBef>
                <a:spcPts val="0"/>
              </a:spcBef>
              <a:spcAft>
                <a:spcPts val="0"/>
              </a:spcAft>
              <a:buNone/>
              <a:defRPr b="1">
                <a:solidFill>
                  <a:srgbClr val="F27321"/>
                </a:solidFill>
                <a:latin typeface="Helvetica Neue"/>
                <a:ea typeface="Helvetica Neue"/>
                <a:cs typeface="Helvetica Neue"/>
                <a:sym typeface="Helvetica Neue"/>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grpSp>
        <p:nvGrpSpPr>
          <p:cNvPr id="740" name="Google Shape;740;p224"/>
          <p:cNvGrpSpPr/>
          <p:nvPr/>
        </p:nvGrpSpPr>
        <p:grpSpPr>
          <a:xfrm>
            <a:off x="6904585" y="3945109"/>
            <a:ext cx="2239593" cy="1198485"/>
            <a:chOff x="9206113" y="2257283"/>
            <a:chExt cx="2986124" cy="1597979"/>
          </a:xfrm>
        </p:grpSpPr>
        <p:pic>
          <p:nvPicPr>
            <p:cNvPr id="741" name="Google Shape;741;p224"/>
            <p:cNvPicPr preferRelativeResize="0"/>
            <p:nvPr/>
          </p:nvPicPr>
          <p:blipFill rotWithShape="1">
            <a:blip r:embed="rId2">
              <a:alphaModFix/>
            </a:blip>
            <a:srcRect b="26443" l="-3148" r="29591" t="0"/>
            <a:stretch/>
          </p:blipFill>
          <p:spPr>
            <a:xfrm>
              <a:off x="9931123" y="2257283"/>
              <a:ext cx="2261114" cy="1597979"/>
            </a:xfrm>
            <a:prstGeom prst="rect">
              <a:avLst/>
            </a:prstGeom>
            <a:noFill/>
            <a:ln>
              <a:noFill/>
            </a:ln>
          </p:spPr>
        </p:pic>
        <p:pic>
          <p:nvPicPr>
            <p:cNvPr id="742" name="Google Shape;742;p224"/>
            <p:cNvPicPr preferRelativeResize="0"/>
            <p:nvPr/>
          </p:nvPicPr>
          <p:blipFill>
            <a:blip r:embed="rId3">
              <a:alphaModFix/>
            </a:blip>
            <a:stretch>
              <a:fillRect/>
            </a:stretch>
          </p:blipFill>
          <p:spPr>
            <a:xfrm>
              <a:off x="9206113" y="2996666"/>
              <a:ext cx="1653853" cy="519189"/>
            </a:xfrm>
            <a:prstGeom prst="rect">
              <a:avLst/>
            </a:prstGeom>
            <a:noFill/>
            <a:ln>
              <a:noFill/>
            </a:ln>
          </p:spPr>
        </p:pic>
      </p:grpSp>
      <p:sp>
        <p:nvSpPr>
          <p:cNvPr id="743" name="Google Shape;743;p224"/>
          <p:cNvSpPr txBox="1"/>
          <p:nvPr>
            <p:ph idx="3" type="body"/>
          </p:nvPr>
        </p:nvSpPr>
        <p:spPr>
          <a:xfrm>
            <a:off x="511631" y="1793100"/>
            <a:ext cx="4980600" cy="2561100"/>
          </a:xfrm>
          <a:prstGeom prst="rect">
            <a:avLst/>
          </a:prstGeom>
        </p:spPr>
        <p:txBody>
          <a:bodyPr anchorCtr="0" anchor="t" bIns="0" lIns="0" spcFirstLastPara="1" rIns="0" wrap="square" tIns="0">
            <a:normAutofit/>
          </a:bodyPr>
          <a:lstStyle>
            <a:lvl1pPr indent="-304800" lvl="0" marL="457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1pPr>
            <a:lvl2pPr indent="-304800" lvl="1" marL="914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2pPr>
            <a:lvl3pPr indent="-304800" lvl="2" marL="1371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3pPr>
            <a:lvl4pPr indent="-304800" lvl="3" marL="1828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4pPr>
            <a:lvl5pPr indent="-304800" lvl="4" marL="22860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5pPr>
            <a:lvl6pPr indent="-304800" lvl="5" marL="2743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6pPr>
            <a:lvl7pPr indent="-304800" lvl="6" marL="3200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7pPr>
            <a:lvl8pPr indent="-304800" lvl="7" marL="3657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8pPr>
            <a:lvl9pPr indent="-304800" lvl="8" marL="4114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22">
          <p15:clr>
            <a:srgbClr val="FA7B17"/>
          </p15:clr>
        </p15:guide>
        <p15:guide id="4" orient="horz" pos="540">
          <p15:clr>
            <a:srgbClr val="FA7B17"/>
          </p15:clr>
        </p15:guide>
        <p15:guide id="5" orient="horz" pos="432">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p:cSld name="TITLE_1_2_1_1_1_2">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24"/>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3" name="Google Shape;83;p24"/>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1">
  <p:cSld name="TITLE_1_2_1_1_1_1_1">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6" name="Google Shape;86;p2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2_2_3">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6"/>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9" name="Google Shape;89;p26"/>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_1_1_1_2">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92" name="Google Shape;92;p2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8"/>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95" name="Google Shape;95;p28"/>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1">
  <p:cSld name="CUSTOM_2_2_1_2_1_1">
    <p:bg>
      <p:bgPr>
        <a:solidFill>
          <a:schemeClr val="dk1"/>
        </a:solidFill>
      </p:bgPr>
    </p:bg>
    <p:spTree>
      <p:nvGrpSpPr>
        <p:cNvPr id="96" name="Shape 96"/>
        <p:cNvGrpSpPr/>
        <p:nvPr/>
      </p:nvGrpSpPr>
      <p:grpSpPr>
        <a:xfrm>
          <a:off x="0" y="0"/>
          <a:ext cx="0" cy="0"/>
          <a:chOff x="0" y="0"/>
          <a:chExt cx="0" cy="0"/>
        </a:xfrm>
      </p:grpSpPr>
      <p:sp>
        <p:nvSpPr>
          <p:cNvPr id="97" name="Google Shape;97;p2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98" name="Google Shape;98;p2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lt1"/>
              </a:buClr>
              <a:buSzPts val="1400"/>
              <a:buChar char="○"/>
              <a:defRPr>
                <a:solidFill>
                  <a:schemeClr val="lt1"/>
                </a:solidFill>
              </a:defRPr>
            </a:lvl5pPr>
            <a:lvl6pPr indent="-317500" lvl="5" marL="2743200">
              <a:lnSpc>
                <a:spcPct val="115000"/>
              </a:lnSpc>
              <a:spcBef>
                <a:spcPts val="0"/>
              </a:spcBef>
              <a:spcAft>
                <a:spcPts val="0"/>
              </a:spcAft>
              <a:buClr>
                <a:schemeClr val="lt1"/>
              </a:buClr>
              <a:buSzPts val="1400"/>
              <a:buChar char="■"/>
              <a:defRPr>
                <a:solidFill>
                  <a:schemeClr val="lt1"/>
                </a:solidFill>
              </a:defRPr>
            </a:lvl6pPr>
            <a:lvl7pPr indent="-317500" lvl="6" marL="3200400">
              <a:lnSpc>
                <a:spcPct val="115000"/>
              </a:lnSpc>
              <a:spcBef>
                <a:spcPts val="0"/>
              </a:spcBef>
              <a:spcAft>
                <a:spcPts val="0"/>
              </a:spcAft>
              <a:buClr>
                <a:schemeClr val="lt1"/>
              </a:buClr>
              <a:buSzPts val="1400"/>
              <a:buChar char="●"/>
              <a:defRPr>
                <a:solidFill>
                  <a:schemeClr val="lt1"/>
                </a:solidFill>
              </a:defRPr>
            </a:lvl7pPr>
            <a:lvl8pPr indent="-317500" lvl="7" marL="3657600">
              <a:lnSpc>
                <a:spcPct val="115000"/>
              </a:lnSpc>
              <a:spcBef>
                <a:spcPts val="0"/>
              </a:spcBef>
              <a:spcAft>
                <a:spcPts val="0"/>
              </a:spcAft>
              <a:buClr>
                <a:schemeClr val="lt1"/>
              </a:buClr>
              <a:buSzPts val="1400"/>
              <a:buChar char="○"/>
              <a:defRPr>
                <a:solidFill>
                  <a:schemeClr val="lt1"/>
                </a:solidFill>
              </a:defRPr>
            </a:lvl8pPr>
            <a:lvl9pPr indent="-317500" lvl="8" marL="4114800">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ext and image">
  <p:cSld name="CUSTOM_6">
    <p:spTree>
      <p:nvGrpSpPr>
        <p:cNvPr id="99" name="Shape 99"/>
        <p:cNvGrpSpPr/>
        <p:nvPr/>
      </p:nvGrpSpPr>
      <p:grpSpPr>
        <a:xfrm>
          <a:off x="0" y="0"/>
          <a:ext cx="0" cy="0"/>
          <a:chOff x="0" y="0"/>
          <a:chExt cx="0" cy="0"/>
        </a:xfrm>
      </p:grpSpPr>
      <p:sp>
        <p:nvSpPr>
          <p:cNvPr id="100" name="Google Shape;100;p30"/>
          <p:cNvSpPr txBox="1"/>
          <p:nvPr>
            <p:ph type="title"/>
          </p:nvPr>
        </p:nvSpPr>
        <p:spPr>
          <a:xfrm>
            <a:off x="6079725" y="0"/>
            <a:ext cx="3064200" cy="5143500"/>
          </a:xfrm>
          <a:prstGeom prst="rect">
            <a:avLst/>
          </a:prstGeom>
          <a:ln cap="flat" cmpd="sng" w="28575">
            <a:solidFill>
              <a:srgbClr val="FF9900"/>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01" name="Google Shape;101;p30"/>
          <p:cNvSpPr txBox="1"/>
          <p:nvPr>
            <p:ph idx="2" type="title"/>
          </p:nvPr>
        </p:nvSpPr>
        <p:spPr>
          <a:xfrm>
            <a:off x="511631" y="833119"/>
            <a:ext cx="4980600" cy="489600"/>
          </a:xfrm>
          <a:prstGeom prst="rect">
            <a:avLst/>
          </a:prstGeom>
        </p:spPr>
        <p:txBody>
          <a:bodyPr anchorCtr="0" anchor="t" bIns="0" lIns="0" spcFirstLastPara="1" rIns="0" wrap="square" tIns="0">
            <a:normAutofit/>
          </a:bodyPr>
          <a:lstStyle>
            <a:lvl1pPr lvl="0">
              <a:spcBef>
                <a:spcPts val="0"/>
              </a:spcBef>
              <a:spcAft>
                <a:spcPts val="0"/>
              </a:spcAft>
              <a:buNone/>
              <a:defRPr sz="24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02" name="Google Shape;102;p30"/>
          <p:cNvSpPr txBox="1"/>
          <p:nvPr>
            <p:ph idx="1" type="subTitle"/>
          </p:nvPr>
        </p:nvSpPr>
        <p:spPr>
          <a:xfrm>
            <a:off x="511631" y="504000"/>
            <a:ext cx="4980600" cy="184200"/>
          </a:xfrm>
          <a:prstGeom prst="rect">
            <a:avLst/>
          </a:prstGeom>
        </p:spPr>
        <p:txBody>
          <a:bodyPr anchorCtr="0" anchor="t" bIns="0" lIns="0" spcFirstLastPara="1" rIns="0" wrap="square" tIns="0">
            <a:normAutofit/>
          </a:bodyPr>
          <a:lstStyle>
            <a:lvl1pPr lvl="0">
              <a:spcBef>
                <a:spcPts val="0"/>
              </a:spcBef>
              <a:spcAft>
                <a:spcPts val="0"/>
              </a:spcAft>
              <a:buNone/>
              <a:defRPr b="1">
                <a:solidFill>
                  <a:srgbClr val="F27321"/>
                </a:solidFill>
                <a:latin typeface="Helvetica Neue"/>
                <a:ea typeface="Helvetica Neue"/>
                <a:cs typeface="Helvetica Neue"/>
                <a:sym typeface="Helvetica Neue"/>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grpSp>
        <p:nvGrpSpPr>
          <p:cNvPr id="103" name="Google Shape;103;p30"/>
          <p:cNvGrpSpPr/>
          <p:nvPr/>
        </p:nvGrpSpPr>
        <p:grpSpPr>
          <a:xfrm>
            <a:off x="6904585" y="3945109"/>
            <a:ext cx="2239593" cy="1198485"/>
            <a:chOff x="9206113" y="2257283"/>
            <a:chExt cx="2986124" cy="1597979"/>
          </a:xfrm>
        </p:grpSpPr>
        <p:pic>
          <p:nvPicPr>
            <p:cNvPr id="104" name="Google Shape;104;p30"/>
            <p:cNvPicPr preferRelativeResize="0"/>
            <p:nvPr/>
          </p:nvPicPr>
          <p:blipFill rotWithShape="1">
            <a:blip r:embed="rId2">
              <a:alphaModFix/>
            </a:blip>
            <a:srcRect b="26443" l="-3148" r="29591" t="0"/>
            <a:stretch/>
          </p:blipFill>
          <p:spPr>
            <a:xfrm>
              <a:off x="9931123" y="2257283"/>
              <a:ext cx="2261114" cy="1597979"/>
            </a:xfrm>
            <a:prstGeom prst="rect">
              <a:avLst/>
            </a:prstGeom>
            <a:noFill/>
            <a:ln>
              <a:noFill/>
            </a:ln>
          </p:spPr>
        </p:pic>
        <p:pic>
          <p:nvPicPr>
            <p:cNvPr id="105" name="Google Shape;105;p30"/>
            <p:cNvPicPr preferRelativeResize="0"/>
            <p:nvPr/>
          </p:nvPicPr>
          <p:blipFill>
            <a:blip r:embed="rId3">
              <a:alphaModFix/>
            </a:blip>
            <a:stretch>
              <a:fillRect/>
            </a:stretch>
          </p:blipFill>
          <p:spPr>
            <a:xfrm>
              <a:off x="9206113" y="2996666"/>
              <a:ext cx="1653853" cy="519189"/>
            </a:xfrm>
            <a:prstGeom prst="rect">
              <a:avLst/>
            </a:prstGeom>
            <a:noFill/>
            <a:ln>
              <a:noFill/>
            </a:ln>
          </p:spPr>
        </p:pic>
      </p:grpSp>
      <p:sp>
        <p:nvSpPr>
          <p:cNvPr id="106" name="Google Shape;106;p30"/>
          <p:cNvSpPr txBox="1"/>
          <p:nvPr>
            <p:ph idx="3" type="body"/>
          </p:nvPr>
        </p:nvSpPr>
        <p:spPr>
          <a:xfrm>
            <a:off x="511631" y="1793100"/>
            <a:ext cx="4980600" cy="2561100"/>
          </a:xfrm>
          <a:prstGeom prst="rect">
            <a:avLst/>
          </a:prstGeom>
        </p:spPr>
        <p:txBody>
          <a:bodyPr anchorCtr="0" anchor="t" bIns="0" lIns="0" spcFirstLastPara="1" rIns="0" wrap="square" tIns="0">
            <a:normAutofit/>
          </a:bodyPr>
          <a:lstStyle>
            <a:lvl1pPr indent="-304800" lvl="0" marL="457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1pPr>
            <a:lvl2pPr indent="-304800" lvl="1" marL="914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2pPr>
            <a:lvl3pPr indent="-304800" lvl="2" marL="1371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3pPr>
            <a:lvl4pPr indent="-304800" lvl="3" marL="1828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4pPr>
            <a:lvl5pPr indent="-304800" lvl="4" marL="22860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5pPr>
            <a:lvl6pPr indent="-304800" lvl="5" marL="2743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6pPr>
            <a:lvl7pPr indent="-304800" lvl="6" marL="3200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7pPr>
            <a:lvl8pPr indent="-304800" lvl="7" marL="3657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8pPr>
            <a:lvl9pPr indent="-304800" lvl="8" marL="4114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22">
          <p15:clr>
            <a:srgbClr val="FA7B17"/>
          </p15:clr>
        </p15:guide>
        <p15:guide id="4" orient="horz" pos="540">
          <p15:clr>
            <a:srgbClr val="FA7B17"/>
          </p15:clr>
        </p15:guide>
        <p15:guide id="5" orient="horz" pos="43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p:cSld name="CUSTOM_2_5">
    <p:bg>
      <p:bgPr>
        <a:solidFill>
          <a:srgbClr val="EEEEEE"/>
        </a:solidFill>
      </p:bgPr>
    </p:bg>
    <p:spTree>
      <p:nvGrpSpPr>
        <p:cNvPr id="107" name="Shape 107"/>
        <p:cNvGrpSpPr/>
        <p:nvPr/>
      </p:nvGrpSpPr>
      <p:grpSpPr>
        <a:xfrm>
          <a:off x="0" y="0"/>
          <a:ext cx="0" cy="0"/>
          <a:chOff x="0" y="0"/>
          <a:chExt cx="0" cy="0"/>
        </a:xfrm>
      </p:grpSpPr>
      <p:sp>
        <p:nvSpPr>
          <p:cNvPr id="108" name="Google Shape;108;p31"/>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09" name="Google Shape;109;p31"/>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p:cSld name="CUSTOM_2_2_1_2_4">
    <p:bg>
      <p:bgPr>
        <a:solidFill>
          <a:srgbClr val="EEEEEE"/>
        </a:solidFill>
      </p:bgPr>
    </p:bg>
    <p:spTree>
      <p:nvGrpSpPr>
        <p:cNvPr id="110" name="Shape 110"/>
        <p:cNvGrpSpPr/>
        <p:nvPr/>
      </p:nvGrpSpPr>
      <p:grpSpPr>
        <a:xfrm>
          <a:off x="0" y="0"/>
          <a:ext cx="0" cy="0"/>
          <a:chOff x="0" y="0"/>
          <a:chExt cx="0" cy="0"/>
        </a:xfrm>
      </p:grpSpPr>
      <p:sp>
        <p:nvSpPr>
          <p:cNvPr id="111" name="Google Shape;111;p32"/>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12" name="Google Shape;112;p32"/>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to remember">
  <p:cSld name="CUSTOM_2_1">
    <p:bg>
      <p:bgPr>
        <a:solidFill>
          <a:srgbClr val="EEEEEE"/>
        </a:solidFill>
      </p:bgPr>
    </p:bg>
    <p:spTree>
      <p:nvGrpSpPr>
        <p:cNvPr id="113" name="Shape 113"/>
        <p:cNvGrpSpPr/>
        <p:nvPr/>
      </p:nvGrpSpPr>
      <p:grpSpPr>
        <a:xfrm>
          <a:off x="0" y="0"/>
          <a:ext cx="0" cy="0"/>
          <a:chOff x="0" y="0"/>
          <a:chExt cx="0" cy="0"/>
        </a:xfrm>
      </p:grpSpPr>
      <p:sp>
        <p:nvSpPr>
          <p:cNvPr id="114" name="Google Shape;114;p33"/>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15" name="Google Shape;115;p33"/>
          <p:cNvSpPr txBox="1"/>
          <p:nvPr>
            <p:ph idx="1" type="body"/>
          </p:nvPr>
        </p:nvSpPr>
        <p:spPr>
          <a:xfrm>
            <a:off x="129772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
        <p:nvSpPr>
          <p:cNvPr id="116" name="Google Shape;116;p33"/>
          <p:cNvSpPr txBox="1"/>
          <p:nvPr>
            <p:ph idx="2" type="body"/>
          </p:nvPr>
        </p:nvSpPr>
        <p:spPr>
          <a:xfrm>
            <a:off x="3688650"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
        <p:nvSpPr>
          <p:cNvPr id="117" name="Google Shape;117;p33"/>
          <p:cNvSpPr txBox="1"/>
          <p:nvPr>
            <p:ph idx="3" type="body"/>
          </p:nvPr>
        </p:nvSpPr>
        <p:spPr>
          <a:xfrm>
            <a:off x="607957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
        <p:nvSpPr>
          <p:cNvPr id="118" name="Google Shape;118;p33"/>
          <p:cNvSpPr/>
          <p:nvPr/>
        </p:nvSpPr>
        <p:spPr>
          <a:xfrm>
            <a:off x="1872525" y="1688475"/>
            <a:ext cx="617100" cy="617100"/>
          </a:xfrm>
          <a:prstGeom prst="ellipse">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lt1"/>
                </a:solidFill>
                <a:latin typeface="Ubuntu"/>
                <a:ea typeface="Ubuntu"/>
                <a:cs typeface="Ubuntu"/>
                <a:sym typeface="Ubuntu"/>
              </a:rPr>
              <a:t>1</a:t>
            </a:r>
            <a:endParaRPr b="1" sz="1800">
              <a:solidFill>
                <a:schemeClr val="lt1"/>
              </a:solidFill>
              <a:latin typeface="Ubuntu"/>
              <a:ea typeface="Ubuntu"/>
              <a:cs typeface="Ubuntu"/>
              <a:sym typeface="Ubuntu"/>
            </a:endParaRPr>
          </a:p>
        </p:txBody>
      </p:sp>
      <p:sp>
        <p:nvSpPr>
          <p:cNvPr id="119" name="Google Shape;119;p33"/>
          <p:cNvSpPr/>
          <p:nvPr/>
        </p:nvSpPr>
        <p:spPr>
          <a:xfrm>
            <a:off x="4263450" y="1688475"/>
            <a:ext cx="617100" cy="6171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
        <p:nvSpPr>
          <p:cNvPr id="120" name="Google Shape;120;p33"/>
          <p:cNvSpPr/>
          <p:nvPr/>
        </p:nvSpPr>
        <p:spPr>
          <a:xfrm>
            <a:off x="6654375" y="1688475"/>
            <a:ext cx="617100" cy="6171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lt1"/>
                </a:solidFill>
                <a:latin typeface="Ubuntu"/>
                <a:ea typeface="Ubuntu"/>
                <a:cs typeface="Ubuntu"/>
                <a:sym typeface="Ubuntu"/>
              </a:rPr>
              <a:t>3</a:t>
            </a:r>
            <a:endParaRPr>
              <a:latin typeface="Ubuntu"/>
              <a:ea typeface="Ubuntu"/>
              <a:cs typeface="Ubuntu"/>
              <a:sym typeface="Ubuntu"/>
            </a:endParaRPr>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2">
  <p:cSld name="CUSTOM_2_2_4">
    <p:bg>
      <p:bgPr>
        <a:solidFill>
          <a:srgbClr val="EEEEEE"/>
        </a:solidFill>
      </p:bgPr>
    </p:bg>
    <p:spTree>
      <p:nvGrpSpPr>
        <p:cNvPr id="121" name="Shape 121"/>
        <p:cNvGrpSpPr/>
        <p:nvPr/>
      </p:nvGrpSpPr>
      <p:grpSpPr>
        <a:xfrm>
          <a:off x="0" y="0"/>
          <a:ext cx="0" cy="0"/>
          <a:chOff x="0" y="0"/>
          <a:chExt cx="0" cy="0"/>
        </a:xfrm>
      </p:grpSpPr>
      <p:sp>
        <p:nvSpPr>
          <p:cNvPr id="122" name="Google Shape;122;p34"/>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23" name="Google Shape;123;p34"/>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pic>
        <p:nvPicPr>
          <p:cNvPr id="124" name="Google Shape;124;p34"/>
          <p:cNvPicPr preferRelativeResize="0"/>
          <p:nvPr/>
        </p:nvPicPr>
        <p:blipFill>
          <a:blip r:embed="rId2">
            <a:alphaModFix/>
          </a:blip>
          <a:stretch>
            <a:fillRect/>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2">
  <p:cSld name="TITLE_1_2_1_1_1_3">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3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27" name="Google Shape;127;p3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3">
  <p:cSld name="TITLE_1_2_2_4">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36"/>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30" name="Google Shape;130;p36"/>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3">
  <p:cSld name="TITLE_1_2_1_1_1_4">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37"/>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33" name="Google Shape;133;p37"/>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4">
  <p:cSld name="TITLE_1_2_2_5">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3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36" name="Google Shape;136;p3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1">
  <p:cSld name="CUSTOM_2_6">
    <p:bg>
      <p:bgPr>
        <a:solidFill>
          <a:srgbClr val="EEEEEE"/>
        </a:solidFill>
      </p:bgPr>
    </p:bg>
    <p:spTree>
      <p:nvGrpSpPr>
        <p:cNvPr id="137" name="Shape 137"/>
        <p:cNvGrpSpPr/>
        <p:nvPr/>
      </p:nvGrpSpPr>
      <p:grpSpPr>
        <a:xfrm>
          <a:off x="0" y="0"/>
          <a:ext cx="0" cy="0"/>
          <a:chOff x="0" y="0"/>
          <a:chExt cx="0" cy="0"/>
        </a:xfrm>
      </p:grpSpPr>
      <p:sp>
        <p:nvSpPr>
          <p:cNvPr id="138" name="Google Shape;138;p39"/>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39" name="Google Shape;139;p39"/>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3">
  <p:cSld name="TITLE_1_2_3_3">
    <p:bg>
      <p:bgPr>
        <a:solidFill>
          <a:srgbClr val="EEEEEE"/>
        </a:solidFill>
      </p:bgPr>
    </p:bg>
    <p:spTree>
      <p:nvGrpSpPr>
        <p:cNvPr id="140" name="Shape 140"/>
        <p:cNvGrpSpPr/>
        <p:nvPr/>
      </p:nvGrpSpPr>
      <p:grpSpPr>
        <a:xfrm>
          <a:off x="0" y="0"/>
          <a:ext cx="0" cy="0"/>
          <a:chOff x="0" y="0"/>
          <a:chExt cx="0" cy="0"/>
        </a:xfrm>
      </p:grpSpPr>
      <p:pic>
        <p:nvPicPr>
          <p:cNvPr id="141" name="Google Shape;141;p40"/>
          <p:cNvPicPr preferRelativeResize="0"/>
          <p:nvPr/>
        </p:nvPicPr>
        <p:blipFill rotWithShape="1">
          <a:blip r:embed="rId2">
            <a:alphaModFix/>
          </a:blip>
          <a:srcRect b="0" l="21259" r="-21259" t="22791"/>
          <a:stretch/>
        </p:blipFill>
        <p:spPr>
          <a:xfrm rot="5400000">
            <a:off x="7476712" y="217063"/>
            <a:ext cx="1904951" cy="1470824"/>
          </a:xfrm>
          <a:prstGeom prst="rect">
            <a:avLst/>
          </a:prstGeom>
          <a:noFill/>
          <a:ln>
            <a:noFill/>
          </a:ln>
        </p:spPr>
      </p:pic>
      <p:pic>
        <p:nvPicPr>
          <p:cNvPr id="142" name="Google Shape;142;p40"/>
          <p:cNvPicPr preferRelativeResize="0"/>
          <p:nvPr/>
        </p:nvPicPr>
        <p:blipFill rotWithShape="1">
          <a:blip r:embed="rId3">
            <a:alphaModFix/>
          </a:blip>
          <a:srcRect b="14266" l="50937" r="0" t="0"/>
          <a:stretch/>
        </p:blipFill>
        <p:spPr>
          <a:xfrm>
            <a:off x="0" y="4050900"/>
            <a:ext cx="723275" cy="1092600"/>
          </a:xfrm>
          <a:prstGeom prst="rect">
            <a:avLst/>
          </a:prstGeom>
          <a:noFill/>
          <a:ln>
            <a:noFill/>
          </a:ln>
        </p:spPr>
      </p:pic>
      <p:sp>
        <p:nvSpPr>
          <p:cNvPr id="143" name="Google Shape;143;p40"/>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144" name="Google Shape;144;p40"/>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1">
  <p:cSld name="CUSTOM_2_2_1_2_4_1">
    <p:bg>
      <p:bgPr>
        <a:solidFill>
          <a:srgbClr val="EEEEEE"/>
        </a:solidFill>
      </p:bgPr>
    </p:bg>
    <p:spTree>
      <p:nvGrpSpPr>
        <p:cNvPr id="145" name="Shape 145"/>
        <p:cNvGrpSpPr/>
        <p:nvPr/>
      </p:nvGrpSpPr>
      <p:grpSpPr>
        <a:xfrm>
          <a:off x="0" y="0"/>
          <a:ext cx="0" cy="0"/>
          <a:chOff x="0" y="0"/>
          <a:chExt cx="0" cy="0"/>
        </a:xfrm>
      </p:grpSpPr>
      <p:sp>
        <p:nvSpPr>
          <p:cNvPr id="146" name="Google Shape;146;p41"/>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47" name="Google Shape;147;p41"/>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1" type="title">
  <p:cSld name="TITLE">
    <p:bg>
      <p:bgPr>
        <a:blipFill>
          <a:blip r:embed="rId2">
            <a:alphaModFix/>
          </a:blip>
          <a:stretch>
            <a:fillRect/>
          </a:stretch>
        </a:blipFill>
      </p:bgPr>
    </p:bg>
    <p:spTree>
      <p:nvGrpSpPr>
        <p:cNvPr id="152" name="Shape 152"/>
        <p:cNvGrpSpPr/>
        <p:nvPr/>
      </p:nvGrpSpPr>
      <p:grpSpPr>
        <a:xfrm>
          <a:off x="0" y="0"/>
          <a:ext cx="0" cy="0"/>
          <a:chOff x="0" y="0"/>
          <a:chExt cx="0" cy="0"/>
        </a:xfrm>
      </p:grpSpPr>
      <p:pic>
        <p:nvPicPr>
          <p:cNvPr id="153" name="Google Shape;153;p43"/>
          <p:cNvPicPr preferRelativeResize="0"/>
          <p:nvPr/>
        </p:nvPicPr>
        <p:blipFill>
          <a:blip r:embed="rId3">
            <a:alphaModFix/>
          </a:blip>
          <a:stretch>
            <a:fillRect/>
          </a:stretch>
        </p:blipFill>
        <p:spPr>
          <a:xfrm>
            <a:off x="1599750" y="845050"/>
            <a:ext cx="6139325" cy="34533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2">
  <p:cSld name="TITLE_4">
    <p:bg>
      <p:bgPr>
        <a:blipFill>
          <a:blip r:embed="rId2">
            <a:alphaModFix/>
          </a:blip>
          <a:stretch>
            <a:fillRect/>
          </a:stretch>
        </a:blipFill>
      </p:bgPr>
    </p:bg>
    <p:spTree>
      <p:nvGrpSpPr>
        <p:cNvPr id="154" name="Shape 154"/>
        <p:cNvGrpSpPr/>
        <p:nvPr/>
      </p:nvGrpSpPr>
      <p:grpSpPr>
        <a:xfrm>
          <a:off x="0" y="0"/>
          <a:ext cx="0" cy="0"/>
          <a:chOff x="0" y="0"/>
          <a:chExt cx="0" cy="0"/>
        </a:xfrm>
      </p:grpSpPr>
      <p:pic>
        <p:nvPicPr>
          <p:cNvPr id="155" name="Google Shape;155;p44"/>
          <p:cNvPicPr preferRelativeResize="0"/>
          <p:nvPr/>
        </p:nvPicPr>
        <p:blipFill rotWithShape="1">
          <a:blip r:embed="rId3">
            <a:alphaModFix/>
          </a:blip>
          <a:srcRect b="0" l="0" r="0" t="0"/>
          <a:stretch/>
        </p:blipFill>
        <p:spPr>
          <a:xfrm>
            <a:off x="1599750" y="845050"/>
            <a:ext cx="6139325" cy="34533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p:cSld name="CUSTOM_2">
    <p:bg>
      <p:bgPr>
        <a:solidFill>
          <a:srgbClr val="EEEEEE"/>
        </a:solidFill>
      </p:bgPr>
    </p:bg>
    <p:spTree>
      <p:nvGrpSpPr>
        <p:cNvPr id="156" name="Shape 156"/>
        <p:cNvGrpSpPr/>
        <p:nvPr/>
      </p:nvGrpSpPr>
      <p:grpSpPr>
        <a:xfrm>
          <a:off x="0" y="0"/>
          <a:ext cx="0" cy="0"/>
          <a:chOff x="0" y="0"/>
          <a:chExt cx="0" cy="0"/>
        </a:xfrm>
      </p:grpSpPr>
      <p:sp>
        <p:nvSpPr>
          <p:cNvPr id="157" name="Google Shape;157;p45"/>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58" name="Google Shape;158;p45"/>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hite">
  <p:cSld name="CUSTOM_2_4">
    <p:bg>
      <p:bgPr>
        <a:solidFill>
          <a:srgbClr val="EEEEEE"/>
        </a:solidFill>
      </p:bgPr>
    </p:bg>
    <p:spTree>
      <p:nvGrpSpPr>
        <p:cNvPr id="159" name="Shape 159"/>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1">
  <p:cSld name="CUSTOM_2_3">
    <p:bg>
      <p:bgPr>
        <a:solidFill>
          <a:srgbClr val="000000"/>
        </a:solidFill>
      </p:bgPr>
    </p:bg>
    <p:spTree>
      <p:nvGrpSpPr>
        <p:cNvPr id="160" name="Shape 160"/>
        <p:cNvGrpSpPr/>
        <p:nvPr/>
      </p:nvGrpSpPr>
      <p:grpSpPr>
        <a:xfrm>
          <a:off x="0" y="0"/>
          <a:ext cx="0" cy="0"/>
          <a:chOff x="0" y="0"/>
          <a:chExt cx="0" cy="0"/>
        </a:xfrm>
      </p:grpSpPr>
      <p:sp>
        <p:nvSpPr>
          <p:cNvPr id="161" name="Google Shape;161;p47"/>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62" name="Google Shape;162;p47"/>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ck">
  <p:cSld name="CUSTOM_2_3_1">
    <p:bg>
      <p:bgPr>
        <a:solidFill>
          <a:srgbClr val="000000"/>
        </a:solidFill>
      </p:bgPr>
    </p:bg>
    <p:spTree>
      <p:nvGrpSpPr>
        <p:cNvPr id="163" name="Shape 163"/>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p:cSld name="CUSTOM_2_2">
    <p:bg>
      <p:bgPr>
        <a:solidFill>
          <a:srgbClr val="EEEEEE"/>
        </a:solidFill>
      </p:bgPr>
    </p:bg>
    <p:spTree>
      <p:nvGrpSpPr>
        <p:cNvPr id="164" name="Shape 164"/>
        <p:cNvGrpSpPr/>
        <p:nvPr/>
      </p:nvGrpSpPr>
      <p:grpSpPr>
        <a:xfrm>
          <a:off x="0" y="0"/>
          <a:ext cx="0" cy="0"/>
          <a:chOff x="0" y="0"/>
          <a:chExt cx="0" cy="0"/>
        </a:xfrm>
      </p:grpSpPr>
      <p:sp>
        <p:nvSpPr>
          <p:cNvPr id="165" name="Google Shape;165;p49"/>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66" name="Google Shape;166;p49"/>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67" name="Google Shape;167;p49"/>
          <p:cNvPicPr preferRelativeResize="0"/>
          <p:nvPr/>
        </p:nvPicPr>
        <p:blipFill>
          <a:blip r:embed="rId2">
            <a:alphaModFix/>
          </a:blip>
          <a:stretch>
            <a:fillRect/>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p:cSld name="CUSTOM_2_2_3">
    <p:bg>
      <p:bgPr>
        <a:solidFill>
          <a:srgbClr val="EEEEEE"/>
        </a:solidFill>
      </p:bgPr>
    </p:bg>
    <p:spTree>
      <p:nvGrpSpPr>
        <p:cNvPr id="168" name="Shape 168"/>
        <p:cNvGrpSpPr/>
        <p:nvPr/>
      </p:nvGrpSpPr>
      <p:grpSpPr>
        <a:xfrm>
          <a:off x="0" y="0"/>
          <a:ext cx="0" cy="0"/>
          <a:chOff x="0" y="0"/>
          <a:chExt cx="0" cy="0"/>
        </a:xfrm>
      </p:grpSpPr>
      <p:sp>
        <p:nvSpPr>
          <p:cNvPr id="169" name="Google Shape;169;p50"/>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pic>
        <p:nvPicPr>
          <p:cNvPr id="170" name="Google Shape;170;p50"/>
          <p:cNvPicPr preferRelativeResize="0"/>
          <p:nvPr/>
        </p:nvPicPr>
        <p:blipFill rotWithShape="1">
          <a:blip r:embed="rId2">
            <a:alphaModFix/>
          </a:blip>
          <a:srcRect b="238" l="0" r="0" t="248"/>
          <a:stretch/>
        </p:blipFill>
        <p:spPr>
          <a:xfrm>
            <a:off x="5162975" y="461725"/>
            <a:ext cx="3534000" cy="4220100"/>
          </a:xfrm>
          <a:prstGeom prst="roundRect">
            <a:avLst>
              <a:gd fmla="val 6393" name="adj"/>
            </a:avLst>
          </a:prstGeom>
          <a:noFill/>
          <a:ln>
            <a:noFill/>
          </a:ln>
        </p:spPr>
      </p:pic>
      <p:sp>
        <p:nvSpPr>
          <p:cNvPr id="171" name="Google Shape;171;p50"/>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1">
  <p:cSld name="CUSTOM_2_2_3_1">
    <p:bg>
      <p:bgPr>
        <a:solidFill>
          <a:schemeClr val="dk1"/>
        </a:solidFill>
      </p:bgPr>
    </p:bg>
    <p:spTree>
      <p:nvGrpSpPr>
        <p:cNvPr id="172" name="Shape 172"/>
        <p:cNvGrpSpPr/>
        <p:nvPr/>
      </p:nvGrpSpPr>
      <p:grpSpPr>
        <a:xfrm>
          <a:off x="0" y="0"/>
          <a:ext cx="0" cy="0"/>
          <a:chOff x="0" y="0"/>
          <a:chExt cx="0" cy="0"/>
        </a:xfrm>
      </p:grpSpPr>
      <p:sp>
        <p:nvSpPr>
          <p:cNvPr id="173" name="Google Shape;173;p51"/>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74" name="Google Shape;174;p51"/>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pic>
        <p:nvPicPr>
          <p:cNvPr id="175" name="Google Shape;175;p51"/>
          <p:cNvPicPr preferRelativeResize="0"/>
          <p:nvPr/>
        </p:nvPicPr>
        <p:blipFill rotWithShape="1">
          <a:blip r:embed="rId2">
            <a:alphaModFix/>
          </a:blip>
          <a:srcRect b="169" l="0" r="0" t="169"/>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p:cSld name="CUSTOM_2_2_2">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52"/>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78" name="Google Shape;178;p52"/>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p:cSld name="CUSTOM_2_2_2_2">
    <p:bg>
      <p:bgPr>
        <a:blipFill>
          <a:blip r:embed="rId2">
            <a:alphaModFix/>
          </a:blip>
          <a:stretch>
            <a:fillRect/>
          </a:stretch>
        </a:blipFill>
      </p:bgPr>
    </p:bg>
    <p:spTree>
      <p:nvGrpSpPr>
        <p:cNvPr id="179" name="Shape 179"/>
        <p:cNvGrpSpPr/>
        <p:nvPr/>
      </p:nvGrpSpPr>
      <p:grpSpPr>
        <a:xfrm>
          <a:off x="0" y="0"/>
          <a:ext cx="0" cy="0"/>
          <a:chOff x="0" y="0"/>
          <a:chExt cx="0" cy="0"/>
        </a:xfrm>
      </p:grpSpPr>
      <p:sp>
        <p:nvSpPr>
          <p:cNvPr id="180" name="Google Shape;180;p53"/>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81" name="Google Shape;181;p53"/>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p:cSld name="CUSTOM_2_2_2_2_1">
    <p:bg>
      <p:bgPr>
        <a:solidFill>
          <a:srgbClr val="EEEEEE"/>
        </a:solidFill>
      </p:bgPr>
    </p:bg>
    <p:spTree>
      <p:nvGrpSpPr>
        <p:cNvPr id="182" name="Shape 182"/>
        <p:cNvGrpSpPr/>
        <p:nvPr/>
      </p:nvGrpSpPr>
      <p:grpSpPr>
        <a:xfrm>
          <a:off x="0" y="0"/>
          <a:ext cx="0" cy="0"/>
          <a:chOff x="0" y="0"/>
          <a:chExt cx="0" cy="0"/>
        </a:xfrm>
      </p:grpSpPr>
      <p:pic>
        <p:nvPicPr>
          <p:cNvPr id="183" name="Google Shape;183;p54"/>
          <p:cNvPicPr preferRelativeResize="0"/>
          <p:nvPr/>
        </p:nvPicPr>
        <p:blipFill rotWithShape="1">
          <a:blip r:embed="rId2">
            <a:alphaModFix/>
          </a:blip>
          <a:srcRect b="7403" l="0" r="0" t="7403"/>
          <a:stretch/>
        </p:blipFill>
        <p:spPr>
          <a:xfrm>
            <a:off x="4762500" y="0"/>
            <a:ext cx="4393250" cy="5143501"/>
          </a:xfrm>
          <a:prstGeom prst="rect">
            <a:avLst/>
          </a:prstGeom>
          <a:noFill/>
          <a:ln>
            <a:noFill/>
          </a:ln>
        </p:spPr>
      </p:pic>
      <p:sp>
        <p:nvSpPr>
          <p:cNvPr id="184" name="Google Shape;184;p54"/>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500"/>
              <a:buNone/>
              <a:defRPr sz="2500">
                <a:solidFill>
                  <a:schemeClr val="lt1"/>
                </a:solidFill>
              </a:defRPr>
            </a:lvl1pPr>
            <a:lvl2pPr lvl="1" algn="ctr">
              <a:spcBef>
                <a:spcPts val="0"/>
              </a:spcBef>
              <a:spcAft>
                <a:spcPts val="0"/>
              </a:spcAft>
              <a:buClr>
                <a:schemeClr val="lt1"/>
              </a:buClr>
              <a:buSzPts val="2500"/>
              <a:buNone/>
              <a:defRPr sz="2500">
                <a:solidFill>
                  <a:schemeClr val="lt1"/>
                </a:solidFill>
              </a:defRPr>
            </a:lvl2pPr>
            <a:lvl3pPr lvl="2" algn="ctr">
              <a:spcBef>
                <a:spcPts val="0"/>
              </a:spcBef>
              <a:spcAft>
                <a:spcPts val="0"/>
              </a:spcAft>
              <a:buClr>
                <a:schemeClr val="lt1"/>
              </a:buClr>
              <a:buSzPts val="2500"/>
              <a:buNone/>
              <a:defRPr sz="2500">
                <a:solidFill>
                  <a:schemeClr val="lt1"/>
                </a:solidFill>
              </a:defRPr>
            </a:lvl3pPr>
            <a:lvl4pPr lvl="3" algn="ctr">
              <a:spcBef>
                <a:spcPts val="0"/>
              </a:spcBef>
              <a:spcAft>
                <a:spcPts val="0"/>
              </a:spcAft>
              <a:buClr>
                <a:schemeClr val="lt1"/>
              </a:buClr>
              <a:buSzPts val="2500"/>
              <a:buNone/>
              <a:defRPr sz="2500">
                <a:solidFill>
                  <a:schemeClr val="lt1"/>
                </a:solidFill>
              </a:defRPr>
            </a:lvl4pPr>
            <a:lvl5pPr lvl="4" algn="ctr">
              <a:spcBef>
                <a:spcPts val="0"/>
              </a:spcBef>
              <a:spcAft>
                <a:spcPts val="0"/>
              </a:spcAft>
              <a:buClr>
                <a:schemeClr val="lt1"/>
              </a:buClr>
              <a:buSzPts val="2500"/>
              <a:buNone/>
              <a:defRPr sz="2500">
                <a:solidFill>
                  <a:schemeClr val="lt1"/>
                </a:solidFill>
              </a:defRPr>
            </a:lvl5pPr>
            <a:lvl6pPr lvl="5" algn="ctr">
              <a:spcBef>
                <a:spcPts val="0"/>
              </a:spcBef>
              <a:spcAft>
                <a:spcPts val="0"/>
              </a:spcAft>
              <a:buClr>
                <a:schemeClr val="lt1"/>
              </a:buClr>
              <a:buSzPts val="2500"/>
              <a:buNone/>
              <a:defRPr sz="2500">
                <a:solidFill>
                  <a:schemeClr val="lt1"/>
                </a:solidFill>
              </a:defRPr>
            </a:lvl6pPr>
            <a:lvl7pPr lvl="6" algn="ctr">
              <a:spcBef>
                <a:spcPts val="0"/>
              </a:spcBef>
              <a:spcAft>
                <a:spcPts val="0"/>
              </a:spcAft>
              <a:buClr>
                <a:schemeClr val="lt1"/>
              </a:buClr>
              <a:buSzPts val="2500"/>
              <a:buNone/>
              <a:defRPr sz="2500">
                <a:solidFill>
                  <a:schemeClr val="lt1"/>
                </a:solidFill>
              </a:defRPr>
            </a:lvl7pPr>
            <a:lvl8pPr lvl="7" algn="ctr">
              <a:spcBef>
                <a:spcPts val="0"/>
              </a:spcBef>
              <a:spcAft>
                <a:spcPts val="0"/>
              </a:spcAft>
              <a:buClr>
                <a:schemeClr val="lt1"/>
              </a:buClr>
              <a:buSzPts val="2500"/>
              <a:buNone/>
              <a:defRPr sz="2500">
                <a:solidFill>
                  <a:schemeClr val="lt1"/>
                </a:solidFill>
              </a:defRPr>
            </a:lvl8pPr>
            <a:lvl9pPr lvl="8" algn="ctr">
              <a:spcBef>
                <a:spcPts val="0"/>
              </a:spcBef>
              <a:spcAft>
                <a:spcPts val="0"/>
              </a:spcAft>
              <a:buClr>
                <a:schemeClr val="lt1"/>
              </a:buClr>
              <a:buSzPts val="2500"/>
              <a:buNone/>
              <a:defRPr sz="2500">
                <a:solidFill>
                  <a:schemeClr val="lt1"/>
                </a:solidFill>
              </a:defRPr>
            </a:lvl9pPr>
          </a:lstStyle>
          <a:p/>
        </p:txBody>
      </p:sp>
      <p:sp>
        <p:nvSpPr>
          <p:cNvPr id="185" name="Google Shape;185;p54"/>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1">
  <p:cSld name="CUSTOM_2_2_2_2_1_1">
    <p:bg>
      <p:bgPr>
        <a:solidFill>
          <a:srgbClr val="EEEEEE"/>
        </a:solidFill>
      </p:bgPr>
    </p:bg>
    <p:spTree>
      <p:nvGrpSpPr>
        <p:cNvPr id="186" name="Shape 186"/>
        <p:cNvGrpSpPr/>
        <p:nvPr/>
      </p:nvGrpSpPr>
      <p:grpSpPr>
        <a:xfrm>
          <a:off x="0" y="0"/>
          <a:ext cx="0" cy="0"/>
          <a:chOff x="0" y="0"/>
          <a:chExt cx="0" cy="0"/>
        </a:xfrm>
      </p:grpSpPr>
      <p:pic>
        <p:nvPicPr>
          <p:cNvPr id="187" name="Google Shape;187;p55"/>
          <p:cNvPicPr preferRelativeResize="0"/>
          <p:nvPr/>
        </p:nvPicPr>
        <p:blipFill rotWithShape="1">
          <a:blip r:embed="rId2">
            <a:alphaModFix/>
          </a:blip>
          <a:srcRect b="8616" l="0" r="0" t="8608"/>
          <a:stretch/>
        </p:blipFill>
        <p:spPr>
          <a:xfrm>
            <a:off x="4762500" y="0"/>
            <a:ext cx="4393250" cy="5143501"/>
          </a:xfrm>
          <a:prstGeom prst="rect">
            <a:avLst/>
          </a:prstGeom>
          <a:noFill/>
          <a:ln>
            <a:noFill/>
          </a:ln>
        </p:spPr>
      </p:pic>
      <p:sp>
        <p:nvSpPr>
          <p:cNvPr id="188" name="Google Shape;188;p55"/>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500"/>
              <a:buNone/>
              <a:defRPr sz="2500">
                <a:solidFill>
                  <a:schemeClr val="lt1"/>
                </a:solidFill>
              </a:defRPr>
            </a:lvl1pPr>
            <a:lvl2pPr lvl="1" algn="ctr">
              <a:spcBef>
                <a:spcPts val="0"/>
              </a:spcBef>
              <a:spcAft>
                <a:spcPts val="0"/>
              </a:spcAft>
              <a:buClr>
                <a:schemeClr val="lt1"/>
              </a:buClr>
              <a:buSzPts val="2500"/>
              <a:buNone/>
              <a:defRPr sz="2500">
                <a:solidFill>
                  <a:schemeClr val="lt1"/>
                </a:solidFill>
              </a:defRPr>
            </a:lvl2pPr>
            <a:lvl3pPr lvl="2" algn="ctr">
              <a:spcBef>
                <a:spcPts val="0"/>
              </a:spcBef>
              <a:spcAft>
                <a:spcPts val="0"/>
              </a:spcAft>
              <a:buClr>
                <a:schemeClr val="lt1"/>
              </a:buClr>
              <a:buSzPts val="2500"/>
              <a:buNone/>
              <a:defRPr sz="2500">
                <a:solidFill>
                  <a:schemeClr val="lt1"/>
                </a:solidFill>
              </a:defRPr>
            </a:lvl3pPr>
            <a:lvl4pPr lvl="3" algn="ctr">
              <a:spcBef>
                <a:spcPts val="0"/>
              </a:spcBef>
              <a:spcAft>
                <a:spcPts val="0"/>
              </a:spcAft>
              <a:buClr>
                <a:schemeClr val="lt1"/>
              </a:buClr>
              <a:buSzPts val="2500"/>
              <a:buNone/>
              <a:defRPr sz="2500">
                <a:solidFill>
                  <a:schemeClr val="lt1"/>
                </a:solidFill>
              </a:defRPr>
            </a:lvl4pPr>
            <a:lvl5pPr lvl="4" algn="ctr">
              <a:spcBef>
                <a:spcPts val="0"/>
              </a:spcBef>
              <a:spcAft>
                <a:spcPts val="0"/>
              </a:spcAft>
              <a:buClr>
                <a:schemeClr val="lt1"/>
              </a:buClr>
              <a:buSzPts val="2500"/>
              <a:buNone/>
              <a:defRPr sz="2500">
                <a:solidFill>
                  <a:schemeClr val="lt1"/>
                </a:solidFill>
              </a:defRPr>
            </a:lvl5pPr>
            <a:lvl6pPr lvl="5" algn="ctr">
              <a:spcBef>
                <a:spcPts val="0"/>
              </a:spcBef>
              <a:spcAft>
                <a:spcPts val="0"/>
              </a:spcAft>
              <a:buClr>
                <a:schemeClr val="lt1"/>
              </a:buClr>
              <a:buSzPts val="2500"/>
              <a:buNone/>
              <a:defRPr sz="2500">
                <a:solidFill>
                  <a:schemeClr val="lt1"/>
                </a:solidFill>
              </a:defRPr>
            </a:lvl6pPr>
            <a:lvl7pPr lvl="6" algn="ctr">
              <a:spcBef>
                <a:spcPts val="0"/>
              </a:spcBef>
              <a:spcAft>
                <a:spcPts val="0"/>
              </a:spcAft>
              <a:buClr>
                <a:schemeClr val="lt1"/>
              </a:buClr>
              <a:buSzPts val="2500"/>
              <a:buNone/>
              <a:defRPr sz="2500">
                <a:solidFill>
                  <a:schemeClr val="lt1"/>
                </a:solidFill>
              </a:defRPr>
            </a:lvl7pPr>
            <a:lvl8pPr lvl="7" algn="ctr">
              <a:spcBef>
                <a:spcPts val="0"/>
              </a:spcBef>
              <a:spcAft>
                <a:spcPts val="0"/>
              </a:spcAft>
              <a:buClr>
                <a:schemeClr val="lt1"/>
              </a:buClr>
              <a:buSzPts val="2500"/>
              <a:buNone/>
              <a:defRPr sz="2500">
                <a:solidFill>
                  <a:schemeClr val="lt1"/>
                </a:solidFill>
              </a:defRPr>
            </a:lvl8pPr>
            <a:lvl9pPr lvl="8" algn="ctr">
              <a:spcBef>
                <a:spcPts val="0"/>
              </a:spcBef>
              <a:spcAft>
                <a:spcPts val="0"/>
              </a:spcAft>
              <a:buClr>
                <a:schemeClr val="lt1"/>
              </a:buClr>
              <a:buSzPts val="2500"/>
              <a:buNone/>
              <a:defRPr sz="2500">
                <a:solidFill>
                  <a:schemeClr val="lt1"/>
                </a:solidFill>
              </a:defRPr>
            </a:lvl9pPr>
          </a:lstStyle>
          <a:p/>
        </p:txBody>
      </p:sp>
      <p:sp>
        <p:nvSpPr>
          <p:cNvPr id="189" name="Google Shape;189;p55"/>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p:cSld name="CUSTOM_2_2_2_1">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56"/>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92" name="Google Shape;192;p56"/>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1">
  <p:cSld name="CUSTOM_2_2_2_1_1">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p57"/>
          <p:cNvSpPr txBox="1"/>
          <p:nvPr>
            <p:ph type="title"/>
          </p:nvPr>
        </p:nvSpPr>
        <p:spPr>
          <a:xfrm>
            <a:off x="3900450" y="639850"/>
            <a:ext cx="4398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95" name="Google Shape;195;p57"/>
          <p:cNvSpPr txBox="1"/>
          <p:nvPr>
            <p:ph idx="1" type="body"/>
          </p:nvPr>
        </p:nvSpPr>
        <p:spPr>
          <a:xfrm>
            <a:off x="3900450" y="1432150"/>
            <a:ext cx="43980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p:cSld name="CUSTOM_2_2_1">
    <p:bg>
      <p:bgPr>
        <a:solidFill>
          <a:srgbClr val="EEEEEE"/>
        </a:solidFill>
      </p:bgPr>
    </p:bg>
    <p:spTree>
      <p:nvGrpSpPr>
        <p:cNvPr id="196" name="Shape 196"/>
        <p:cNvGrpSpPr/>
        <p:nvPr/>
      </p:nvGrpSpPr>
      <p:grpSpPr>
        <a:xfrm>
          <a:off x="0" y="0"/>
          <a:ext cx="0" cy="0"/>
          <a:chOff x="0" y="0"/>
          <a:chExt cx="0" cy="0"/>
        </a:xfrm>
      </p:grpSpPr>
      <p:sp>
        <p:nvSpPr>
          <p:cNvPr id="197" name="Google Shape;197;p5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98" name="Google Shape;198;p5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99" name="Google Shape;199;p58"/>
          <p:cNvPicPr preferRelativeResize="0"/>
          <p:nvPr/>
        </p:nvPicPr>
        <p:blipFill rotWithShape="1">
          <a:blip r:embed="rId2">
            <a:alphaModFix/>
          </a:blip>
          <a:srcRect b="129" l="0" r="0" t="11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p:cSld name="CUSTOM_2_2_1_2">
    <p:bg>
      <p:bgPr>
        <a:solidFill>
          <a:srgbClr val="EEEEEE"/>
        </a:solidFill>
      </p:bgPr>
    </p:bg>
    <p:spTree>
      <p:nvGrpSpPr>
        <p:cNvPr id="200" name="Shape 200"/>
        <p:cNvGrpSpPr/>
        <p:nvPr/>
      </p:nvGrpSpPr>
      <p:grpSpPr>
        <a:xfrm>
          <a:off x="0" y="0"/>
          <a:ext cx="0" cy="0"/>
          <a:chOff x="0" y="0"/>
          <a:chExt cx="0" cy="0"/>
        </a:xfrm>
      </p:grpSpPr>
      <p:sp>
        <p:nvSpPr>
          <p:cNvPr id="201" name="Google Shape;201;p5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02" name="Google Shape;202;p5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203" name="Google Shape;203;p59"/>
          <p:cNvPicPr preferRelativeResize="0"/>
          <p:nvPr/>
        </p:nvPicPr>
        <p:blipFill rotWithShape="1">
          <a:blip r:embed="rId2">
            <a:alphaModFix/>
          </a:blip>
          <a:srcRect b="109" l="0" r="0" t="10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p:cSld name="CUSTOM_2_2_1_2_4">
    <p:bg>
      <p:bgPr>
        <a:solidFill>
          <a:srgbClr val="EEEEEE"/>
        </a:solidFill>
      </p:bgPr>
    </p:bg>
    <p:spTree>
      <p:nvGrpSpPr>
        <p:cNvPr id="204" name="Shape 204"/>
        <p:cNvGrpSpPr/>
        <p:nvPr/>
      </p:nvGrpSpPr>
      <p:grpSpPr>
        <a:xfrm>
          <a:off x="0" y="0"/>
          <a:ext cx="0" cy="0"/>
          <a:chOff x="0" y="0"/>
          <a:chExt cx="0" cy="0"/>
        </a:xfrm>
      </p:grpSpPr>
      <p:sp>
        <p:nvSpPr>
          <p:cNvPr id="205" name="Google Shape;205;p60"/>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06" name="Google Shape;206;p60"/>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p:cSld name="CUSTOM_2_2_1_2_3">
    <p:bg>
      <p:bgPr>
        <a:solidFill>
          <a:srgbClr val="EEEEEE"/>
        </a:solidFill>
      </p:bgPr>
    </p:bg>
    <p:spTree>
      <p:nvGrpSpPr>
        <p:cNvPr id="207" name="Shape 207"/>
        <p:cNvGrpSpPr/>
        <p:nvPr/>
      </p:nvGrpSpPr>
      <p:grpSpPr>
        <a:xfrm>
          <a:off x="0" y="0"/>
          <a:ext cx="0" cy="0"/>
          <a:chOff x="0" y="0"/>
          <a:chExt cx="0" cy="0"/>
        </a:xfrm>
      </p:grpSpPr>
      <p:sp>
        <p:nvSpPr>
          <p:cNvPr id="208" name="Google Shape;208;p61"/>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209" name="Google Shape;209;p61"/>
          <p:cNvPicPr preferRelativeResize="0"/>
          <p:nvPr/>
        </p:nvPicPr>
        <p:blipFill rotWithShape="1">
          <a:blip r:embed="rId2">
            <a:alphaModFix/>
          </a:blip>
          <a:srcRect b="1995" l="0" r="0" t="8100"/>
          <a:stretch/>
        </p:blipFill>
        <p:spPr>
          <a:xfrm>
            <a:off x="0" y="0"/>
            <a:ext cx="4268599" cy="5143501"/>
          </a:xfrm>
          <a:prstGeom prst="rect">
            <a:avLst/>
          </a:prstGeom>
          <a:noFill/>
          <a:ln>
            <a:noFill/>
          </a:ln>
        </p:spPr>
      </p:pic>
      <p:sp>
        <p:nvSpPr>
          <p:cNvPr id="210" name="Google Shape;210;p61"/>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1">
  <p:cSld name="CUSTOM_2_2_1_2_3_1">
    <p:bg>
      <p:bgPr>
        <a:solidFill>
          <a:srgbClr val="EEEEEE"/>
        </a:solidFill>
      </p:bgPr>
    </p:bg>
    <p:spTree>
      <p:nvGrpSpPr>
        <p:cNvPr id="211" name="Shape 211"/>
        <p:cNvGrpSpPr/>
        <p:nvPr/>
      </p:nvGrpSpPr>
      <p:grpSpPr>
        <a:xfrm>
          <a:off x="0" y="0"/>
          <a:ext cx="0" cy="0"/>
          <a:chOff x="0" y="0"/>
          <a:chExt cx="0" cy="0"/>
        </a:xfrm>
      </p:grpSpPr>
      <p:sp>
        <p:nvSpPr>
          <p:cNvPr id="212" name="Google Shape;212;p62"/>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213" name="Google Shape;213;p62"/>
          <p:cNvPicPr preferRelativeResize="0"/>
          <p:nvPr/>
        </p:nvPicPr>
        <p:blipFill rotWithShape="1">
          <a:blip r:embed="rId2">
            <a:alphaModFix/>
          </a:blip>
          <a:srcRect b="7374" l="0" r="0" t="7374"/>
          <a:stretch/>
        </p:blipFill>
        <p:spPr>
          <a:xfrm>
            <a:off x="0" y="0"/>
            <a:ext cx="4268598" cy="5143501"/>
          </a:xfrm>
          <a:prstGeom prst="rect">
            <a:avLst/>
          </a:prstGeom>
          <a:noFill/>
          <a:ln>
            <a:noFill/>
          </a:ln>
        </p:spPr>
      </p:pic>
      <p:sp>
        <p:nvSpPr>
          <p:cNvPr id="214" name="Google Shape;214;p62"/>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2">
  <p:cSld name="CUSTOM_2_2_1_2_2">
    <p:bg>
      <p:bgPr>
        <a:solidFill>
          <a:srgbClr val="EEEEEE"/>
        </a:solidFill>
      </p:bgPr>
    </p:bg>
    <p:spTree>
      <p:nvGrpSpPr>
        <p:cNvPr id="215" name="Shape 215"/>
        <p:cNvGrpSpPr/>
        <p:nvPr/>
      </p:nvGrpSpPr>
      <p:grpSpPr>
        <a:xfrm>
          <a:off x="0" y="0"/>
          <a:ext cx="0" cy="0"/>
          <a:chOff x="0" y="0"/>
          <a:chExt cx="0" cy="0"/>
        </a:xfrm>
      </p:grpSpPr>
      <p:sp>
        <p:nvSpPr>
          <p:cNvPr id="216" name="Google Shape;216;p63"/>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17" name="Google Shape;217;p63"/>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218" name="Google Shape;218;p63"/>
          <p:cNvPicPr preferRelativeResize="0"/>
          <p:nvPr/>
        </p:nvPicPr>
        <p:blipFill rotWithShape="1">
          <a:blip r:embed="rId2">
            <a:alphaModFix/>
          </a:blip>
          <a:srcRect b="39" l="0" r="0" t="3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p:cSld name="CUSTOM_2_2_1_2_1">
    <p:bg>
      <p:bgPr>
        <a:solidFill>
          <a:schemeClr val="dk1"/>
        </a:solidFill>
      </p:bgPr>
    </p:bg>
    <p:spTree>
      <p:nvGrpSpPr>
        <p:cNvPr id="219" name="Shape 219"/>
        <p:cNvGrpSpPr/>
        <p:nvPr/>
      </p:nvGrpSpPr>
      <p:grpSpPr>
        <a:xfrm>
          <a:off x="0" y="0"/>
          <a:ext cx="0" cy="0"/>
          <a:chOff x="0" y="0"/>
          <a:chExt cx="0" cy="0"/>
        </a:xfrm>
      </p:grpSpPr>
      <p:sp>
        <p:nvSpPr>
          <p:cNvPr id="220" name="Google Shape;220;p64"/>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221" name="Google Shape;221;p64"/>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pic>
        <p:nvPicPr>
          <p:cNvPr id="222" name="Google Shape;222;p64"/>
          <p:cNvPicPr preferRelativeResize="0"/>
          <p:nvPr/>
        </p:nvPicPr>
        <p:blipFill rotWithShape="1">
          <a:blip r:embed="rId2">
            <a:alphaModFix/>
          </a:blip>
          <a:srcRect b="19" l="0" r="0" t="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1">
  <p:cSld name="CUSTOM_2_2_1_2_1_1">
    <p:bg>
      <p:bgPr>
        <a:solidFill>
          <a:schemeClr val="dk1"/>
        </a:solidFill>
      </p:bgPr>
    </p:bg>
    <p:spTree>
      <p:nvGrpSpPr>
        <p:cNvPr id="223" name="Shape 223"/>
        <p:cNvGrpSpPr/>
        <p:nvPr/>
      </p:nvGrpSpPr>
      <p:grpSpPr>
        <a:xfrm>
          <a:off x="0" y="0"/>
          <a:ext cx="0" cy="0"/>
          <a:chOff x="0" y="0"/>
          <a:chExt cx="0" cy="0"/>
        </a:xfrm>
      </p:grpSpPr>
      <p:sp>
        <p:nvSpPr>
          <p:cNvPr id="224" name="Google Shape;224;p65"/>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225" name="Google Shape;225;p65"/>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image left">
  <p:cSld name="CUSTOM_2_2_1_1">
    <p:bg>
      <p:bgPr>
        <a:blipFill>
          <a:blip r:embed="rId2">
            <a:alphaModFix/>
          </a:blip>
          <a:stretch>
            <a:fillRect/>
          </a:stretch>
        </a:blipFill>
      </p:bgPr>
    </p:bg>
    <p:spTree>
      <p:nvGrpSpPr>
        <p:cNvPr id="226" name="Shape 226"/>
        <p:cNvGrpSpPr/>
        <p:nvPr/>
      </p:nvGrpSpPr>
      <p:grpSpPr>
        <a:xfrm>
          <a:off x="0" y="0"/>
          <a:ext cx="0" cy="0"/>
          <a:chOff x="0" y="0"/>
          <a:chExt cx="0" cy="0"/>
        </a:xfrm>
      </p:grpSpPr>
      <p:sp>
        <p:nvSpPr>
          <p:cNvPr id="227" name="Google Shape;227;p66"/>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28" name="Google Shape;228;p66"/>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to remember">
  <p:cSld name="CUSTOM_2_1">
    <p:bg>
      <p:bgPr>
        <a:solidFill>
          <a:srgbClr val="EEEEEE"/>
        </a:solidFill>
      </p:bgPr>
    </p:bg>
    <p:spTree>
      <p:nvGrpSpPr>
        <p:cNvPr id="229" name="Shape 229"/>
        <p:cNvGrpSpPr/>
        <p:nvPr/>
      </p:nvGrpSpPr>
      <p:grpSpPr>
        <a:xfrm>
          <a:off x="0" y="0"/>
          <a:ext cx="0" cy="0"/>
          <a:chOff x="0" y="0"/>
          <a:chExt cx="0" cy="0"/>
        </a:xfrm>
      </p:grpSpPr>
      <p:sp>
        <p:nvSpPr>
          <p:cNvPr id="230" name="Google Shape;230;p67"/>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31" name="Google Shape;231;p67"/>
          <p:cNvSpPr txBox="1"/>
          <p:nvPr>
            <p:ph idx="1" type="body"/>
          </p:nvPr>
        </p:nvSpPr>
        <p:spPr>
          <a:xfrm>
            <a:off x="129772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232" name="Google Shape;232;p67"/>
          <p:cNvSpPr txBox="1"/>
          <p:nvPr>
            <p:ph idx="2" type="body"/>
          </p:nvPr>
        </p:nvSpPr>
        <p:spPr>
          <a:xfrm>
            <a:off x="3688650"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233" name="Google Shape;233;p67"/>
          <p:cNvSpPr txBox="1"/>
          <p:nvPr>
            <p:ph idx="3" type="body"/>
          </p:nvPr>
        </p:nvSpPr>
        <p:spPr>
          <a:xfrm>
            <a:off x="607957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234" name="Google Shape;234;p67"/>
          <p:cNvSpPr/>
          <p:nvPr/>
        </p:nvSpPr>
        <p:spPr>
          <a:xfrm>
            <a:off x="1872525" y="1688475"/>
            <a:ext cx="617100" cy="617100"/>
          </a:xfrm>
          <a:prstGeom prst="ellipse">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lt1"/>
                </a:solidFill>
                <a:latin typeface="Ubuntu"/>
                <a:ea typeface="Ubuntu"/>
                <a:cs typeface="Ubuntu"/>
                <a:sym typeface="Ubuntu"/>
              </a:rPr>
              <a:t>1</a:t>
            </a:r>
            <a:endParaRPr b="1" sz="1800">
              <a:solidFill>
                <a:schemeClr val="lt1"/>
              </a:solidFill>
              <a:latin typeface="Ubuntu"/>
              <a:ea typeface="Ubuntu"/>
              <a:cs typeface="Ubuntu"/>
              <a:sym typeface="Ubuntu"/>
            </a:endParaRPr>
          </a:p>
        </p:txBody>
      </p:sp>
      <p:sp>
        <p:nvSpPr>
          <p:cNvPr id="235" name="Google Shape;235;p67"/>
          <p:cNvSpPr/>
          <p:nvPr/>
        </p:nvSpPr>
        <p:spPr>
          <a:xfrm>
            <a:off x="4263450" y="1688475"/>
            <a:ext cx="617100" cy="6171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
        <p:nvSpPr>
          <p:cNvPr id="236" name="Google Shape;236;p67"/>
          <p:cNvSpPr/>
          <p:nvPr/>
        </p:nvSpPr>
        <p:spPr>
          <a:xfrm>
            <a:off x="6654375" y="1688475"/>
            <a:ext cx="617100" cy="6171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lt1"/>
                </a:solidFill>
                <a:latin typeface="Ubuntu"/>
                <a:ea typeface="Ubuntu"/>
                <a:cs typeface="Ubuntu"/>
                <a:sym typeface="Ubuntu"/>
              </a:rPr>
              <a:t>3</a:t>
            </a:r>
            <a:endParaRPr>
              <a:latin typeface="Ubuntu"/>
              <a:ea typeface="Ubuntu"/>
              <a:cs typeface="Ubuntu"/>
              <a:sym typeface="Ubuntu"/>
            </a:endParaRPr>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237" name="Shape 237"/>
        <p:cNvGrpSpPr/>
        <p:nvPr/>
      </p:nvGrpSpPr>
      <p:grpSpPr>
        <a:xfrm>
          <a:off x="0" y="0"/>
          <a:ext cx="0" cy="0"/>
          <a:chOff x="0" y="0"/>
          <a:chExt cx="0" cy="0"/>
        </a:xfrm>
      </p:grpSpPr>
      <p:sp>
        <p:nvSpPr>
          <p:cNvPr id="238" name="Google Shape;238;p6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39" name="Google Shape;239;p6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p:cSld name="TITLE_2_2">
    <p:bg>
      <p:bgPr>
        <a:blipFill>
          <a:blip r:embed="rId2">
            <a:alphaModFix/>
          </a:blip>
          <a:stretch>
            <a:fillRect/>
          </a:stretch>
        </a:blipFill>
      </p:bgPr>
    </p:bg>
    <p:spTree>
      <p:nvGrpSpPr>
        <p:cNvPr id="240" name="Shape 240"/>
        <p:cNvGrpSpPr/>
        <p:nvPr/>
      </p:nvGrpSpPr>
      <p:grpSpPr>
        <a:xfrm>
          <a:off x="0" y="0"/>
          <a:ext cx="0" cy="0"/>
          <a:chOff x="0" y="0"/>
          <a:chExt cx="0" cy="0"/>
        </a:xfrm>
      </p:grpSpPr>
      <p:sp>
        <p:nvSpPr>
          <p:cNvPr id="241" name="Google Shape;241;p69"/>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42" name="Google Shape;242;p69"/>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Font typeface="Ubuntu"/>
              <a:buChar char="●"/>
              <a:defRPr b="1" sz="1800">
                <a:latin typeface="Ubuntu"/>
                <a:ea typeface="Ubuntu"/>
                <a:cs typeface="Ubuntu"/>
                <a:sym typeface="Ubuntu"/>
              </a:defRPr>
            </a:lvl1pPr>
            <a:lvl2pPr indent="-304800" lvl="1" marL="914400" algn="ctr">
              <a:lnSpc>
                <a:spcPct val="115000"/>
              </a:lnSpc>
              <a:spcBef>
                <a:spcPts val="0"/>
              </a:spcBef>
              <a:spcAft>
                <a:spcPts val="0"/>
              </a:spcAft>
              <a:buSzPts val="1200"/>
              <a:buFont typeface="Ubuntu"/>
              <a:buChar char="○"/>
              <a:defRPr>
                <a:latin typeface="Ubuntu"/>
                <a:ea typeface="Ubuntu"/>
                <a:cs typeface="Ubuntu"/>
                <a:sym typeface="Ubuntu"/>
              </a:defRPr>
            </a:lvl2pPr>
            <a:lvl3pPr indent="-304800" lvl="2" marL="1371600" algn="ctr">
              <a:lnSpc>
                <a:spcPct val="115000"/>
              </a:lnSpc>
              <a:spcBef>
                <a:spcPts val="0"/>
              </a:spcBef>
              <a:spcAft>
                <a:spcPts val="0"/>
              </a:spcAft>
              <a:buSzPts val="1200"/>
              <a:buFont typeface="Ubuntu Light"/>
              <a:buChar char="■"/>
              <a:defRPr>
                <a:latin typeface="Ubuntu Light"/>
                <a:ea typeface="Ubuntu Light"/>
                <a:cs typeface="Ubuntu Light"/>
                <a:sym typeface="Ubuntu Light"/>
              </a:defRPr>
            </a:lvl3pPr>
            <a:lvl4pPr indent="-304800" lvl="3" marL="1828800" algn="ctr">
              <a:lnSpc>
                <a:spcPct val="115000"/>
              </a:lnSpc>
              <a:spcBef>
                <a:spcPts val="0"/>
              </a:spcBef>
              <a:spcAft>
                <a:spcPts val="0"/>
              </a:spcAft>
              <a:buSzPts val="1200"/>
              <a:buFont typeface="Ubuntu Light"/>
              <a:buChar char="●"/>
              <a:defRPr i="1">
                <a:latin typeface="Ubuntu Light"/>
                <a:ea typeface="Ubuntu Light"/>
                <a:cs typeface="Ubuntu Light"/>
                <a:sym typeface="Ubuntu Light"/>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243" name="Shape 243"/>
        <p:cNvGrpSpPr/>
        <p:nvPr/>
      </p:nvGrpSpPr>
      <p:grpSpPr>
        <a:xfrm>
          <a:off x="0" y="0"/>
          <a:ext cx="0" cy="0"/>
          <a:chOff x="0" y="0"/>
          <a:chExt cx="0" cy="0"/>
        </a:xfrm>
      </p:grpSpPr>
      <p:sp>
        <p:nvSpPr>
          <p:cNvPr id="244" name="Google Shape;244;p70"/>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45" name="Google Shape;245;p70"/>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246" name="Shape 246"/>
        <p:cNvGrpSpPr/>
        <p:nvPr/>
      </p:nvGrpSpPr>
      <p:grpSpPr>
        <a:xfrm>
          <a:off x="0" y="0"/>
          <a:ext cx="0" cy="0"/>
          <a:chOff x="0" y="0"/>
          <a:chExt cx="0" cy="0"/>
        </a:xfrm>
      </p:grpSpPr>
      <p:sp>
        <p:nvSpPr>
          <p:cNvPr id="247" name="Google Shape;247;p71"/>
          <p:cNvSpPr txBox="1"/>
          <p:nvPr>
            <p:ph type="title"/>
          </p:nvPr>
        </p:nvSpPr>
        <p:spPr>
          <a:xfrm>
            <a:off x="311700" y="18524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48" name="Google Shape;248;p71"/>
          <p:cNvSpPr txBox="1"/>
          <p:nvPr>
            <p:ph idx="1" type="body"/>
          </p:nvPr>
        </p:nvSpPr>
        <p:spPr>
          <a:xfrm>
            <a:off x="471725" y="2698550"/>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bg>
      <p:bgPr>
        <a:blipFill>
          <a:blip r:embed="rId2">
            <a:alphaModFix/>
          </a:blip>
          <a:stretch>
            <a:fillRect/>
          </a:stretch>
        </a:blipFill>
      </p:bgPr>
    </p:bg>
    <p:spTree>
      <p:nvGrpSpPr>
        <p:cNvPr id="249" name="Shape 249"/>
        <p:cNvGrpSpPr/>
        <p:nvPr/>
      </p:nvGrpSpPr>
      <p:grpSpPr>
        <a:xfrm>
          <a:off x="0" y="0"/>
          <a:ext cx="0" cy="0"/>
          <a:chOff x="0" y="0"/>
          <a:chExt cx="0" cy="0"/>
        </a:xfrm>
      </p:grpSpPr>
      <p:sp>
        <p:nvSpPr>
          <p:cNvPr id="250" name="Google Shape;250;p72"/>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51" name="Google Shape;251;p72"/>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2">
    <p:bg>
      <p:bgPr>
        <a:blipFill>
          <a:blip r:embed="rId2">
            <a:alphaModFix/>
          </a:blip>
          <a:stretch>
            <a:fillRect/>
          </a:stretch>
        </a:blipFill>
      </p:bgPr>
    </p:bg>
    <p:spTree>
      <p:nvGrpSpPr>
        <p:cNvPr id="252" name="Shape 252"/>
        <p:cNvGrpSpPr/>
        <p:nvPr/>
      </p:nvGrpSpPr>
      <p:grpSpPr>
        <a:xfrm>
          <a:off x="0" y="0"/>
          <a:ext cx="0" cy="0"/>
          <a:chOff x="0" y="0"/>
          <a:chExt cx="0" cy="0"/>
        </a:xfrm>
      </p:grpSpPr>
      <p:sp>
        <p:nvSpPr>
          <p:cNvPr id="253" name="Google Shape;253;p73"/>
          <p:cNvSpPr txBox="1"/>
          <p:nvPr>
            <p:ph type="title"/>
          </p:nvPr>
        </p:nvSpPr>
        <p:spPr>
          <a:xfrm>
            <a:off x="3065375" y="639850"/>
            <a:ext cx="5220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54" name="Google Shape;254;p73"/>
          <p:cNvSpPr txBox="1"/>
          <p:nvPr>
            <p:ph idx="1" type="body"/>
          </p:nvPr>
        </p:nvSpPr>
        <p:spPr>
          <a:xfrm>
            <a:off x="3065375" y="1432150"/>
            <a:ext cx="52200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p:cSld name="TITLE_1_2_3">
    <p:bg>
      <p:bgPr>
        <a:blipFill>
          <a:blip r:embed="rId2">
            <a:alphaModFix/>
          </a:blip>
          <a:stretch>
            <a:fillRect/>
          </a:stretch>
        </a:blipFill>
      </p:bgPr>
    </p:bg>
    <p:spTree>
      <p:nvGrpSpPr>
        <p:cNvPr id="255" name="Shape 255"/>
        <p:cNvGrpSpPr/>
        <p:nvPr/>
      </p:nvGrpSpPr>
      <p:grpSpPr>
        <a:xfrm>
          <a:off x="0" y="0"/>
          <a:ext cx="0" cy="0"/>
          <a:chOff x="0" y="0"/>
          <a:chExt cx="0" cy="0"/>
        </a:xfrm>
      </p:grpSpPr>
      <p:sp>
        <p:nvSpPr>
          <p:cNvPr id="256" name="Google Shape;256;p74"/>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257" name="Google Shape;257;p74"/>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3">
  <p:cSld name="TITLE_1_2_3_3">
    <p:bg>
      <p:bgPr>
        <a:solidFill>
          <a:srgbClr val="EEEEEE"/>
        </a:solidFill>
      </p:bgPr>
    </p:bg>
    <p:spTree>
      <p:nvGrpSpPr>
        <p:cNvPr id="258" name="Shape 258"/>
        <p:cNvGrpSpPr/>
        <p:nvPr/>
      </p:nvGrpSpPr>
      <p:grpSpPr>
        <a:xfrm>
          <a:off x="0" y="0"/>
          <a:ext cx="0" cy="0"/>
          <a:chOff x="0" y="0"/>
          <a:chExt cx="0" cy="0"/>
        </a:xfrm>
      </p:grpSpPr>
      <p:pic>
        <p:nvPicPr>
          <p:cNvPr id="259" name="Google Shape;259;p75"/>
          <p:cNvPicPr preferRelativeResize="0"/>
          <p:nvPr/>
        </p:nvPicPr>
        <p:blipFill rotWithShape="1">
          <a:blip r:embed="rId2">
            <a:alphaModFix/>
          </a:blip>
          <a:srcRect b="0" l="21259" r="-21259" t="22791"/>
          <a:stretch/>
        </p:blipFill>
        <p:spPr>
          <a:xfrm rot="5400000">
            <a:off x="7476712" y="217063"/>
            <a:ext cx="1904951" cy="1470824"/>
          </a:xfrm>
          <a:prstGeom prst="rect">
            <a:avLst/>
          </a:prstGeom>
          <a:noFill/>
          <a:ln>
            <a:noFill/>
          </a:ln>
        </p:spPr>
      </p:pic>
      <p:pic>
        <p:nvPicPr>
          <p:cNvPr id="260" name="Google Shape;260;p75"/>
          <p:cNvPicPr preferRelativeResize="0"/>
          <p:nvPr/>
        </p:nvPicPr>
        <p:blipFill rotWithShape="1">
          <a:blip r:embed="rId3">
            <a:alphaModFix/>
          </a:blip>
          <a:srcRect b="14266" l="50937" r="0" t="0"/>
          <a:stretch/>
        </p:blipFill>
        <p:spPr>
          <a:xfrm>
            <a:off x="0" y="4050900"/>
            <a:ext cx="723275" cy="1092600"/>
          </a:xfrm>
          <a:prstGeom prst="rect">
            <a:avLst/>
          </a:prstGeom>
          <a:noFill/>
          <a:ln>
            <a:noFill/>
          </a:ln>
        </p:spPr>
      </p:pic>
      <p:sp>
        <p:nvSpPr>
          <p:cNvPr id="261" name="Google Shape;261;p75"/>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262" name="Google Shape;262;p75"/>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2">
  <p:cSld name="TITLE_1_2_3_2">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p76"/>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65" name="Google Shape;265;p76"/>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1">
  <p:cSld name="TITLE_1_2_3_1">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77"/>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
        <p:nvSpPr>
          <p:cNvPr id="268" name="Google Shape;268;p77"/>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2_2">
    <p:bg>
      <p:bgPr>
        <a:blipFill>
          <a:blip r:embed="rId2">
            <a:alphaModFix/>
          </a:blip>
          <a:stretch>
            <a:fillRect/>
          </a:stretch>
        </a:blipFill>
      </p:bgPr>
    </p:bg>
    <p:spTree>
      <p:nvGrpSpPr>
        <p:cNvPr id="269" name="Shape 269"/>
        <p:cNvGrpSpPr/>
        <p:nvPr/>
      </p:nvGrpSpPr>
      <p:grpSpPr>
        <a:xfrm>
          <a:off x="0" y="0"/>
          <a:ext cx="0" cy="0"/>
          <a:chOff x="0" y="0"/>
          <a:chExt cx="0" cy="0"/>
        </a:xfrm>
      </p:grpSpPr>
      <p:sp>
        <p:nvSpPr>
          <p:cNvPr id="270" name="Google Shape;270;p7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71" name="Google Shape;271;p7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2">
  <p:cSld name="TITLE_1_2_2_2">
    <p:bg>
      <p:bgPr>
        <a:blipFill>
          <a:blip r:embed="rId2">
            <a:alphaModFix/>
          </a:blip>
          <a:stretch>
            <a:fillRect/>
          </a:stretch>
        </a:blipFill>
      </p:bgPr>
    </p:bg>
    <p:spTree>
      <p:nvGrpSpPr>
        <p:cNvPr id="272" name="Shape 272"/>
        <p:cNvGrpSpPr/>
        <p:nvPr/>
      </p:nvGrpSpPr>
      <p:grpSpPr>
        <a:xfrm>
          <a:off x="0" y="0"/>
          <a:ext cx="0" cy="0"/>
          <a:chOff x="0" y="0"/>
          <a:chExt cx="0" cy="0"/>
        </a:xfrm>
      </p:grpSpPr>
      <p:sp>
        <p:nvSpPr>
          <p:cNvPr id="273" name="Google Shape;273;p7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74" name="Google Shape;274;p7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1">
  <p:cSld name="TITLE_1_2_2_1">
    <p:bg>
      <p:bgPr>
        <a:blipFill>
          <a:blip r:embed="rId2">
            <a:alphaModFix/>
          </a:blip>
          <a:stretch>
            <a:fillRect/>
          </a:stretch>
        </a:blipFill>
      </p:bgPr>
    </p:bg>
    <p:spTree>
      <p:nvGrpSpPr>
        <p:cNvPr id="275" name="Shape 275"/>
        <p:cNvGrpSpPr/>
        <p:nvPr/>
      </p:nvGrpSpPr>
      <p:grpSpPr>
        <a:xfrm>
          <a:off x="0" y="0"/>
          <a:ext cx="0" cy="0"/>
          <a:chOff x="0" y="0"/>
          <a:chExt cx="0" cy="0"/>
        </a:xfrm>
      </p:grpSpPr>
      <p:sp>
        <p:nvSpPr>
          <p:cNvPr id="276" name="Google Shape;276;p80"/>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77" name="Google Shape;277;p80"/>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2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8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80" name="Google Shape;280;p8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p:cSld name="TITLE_1_2_1_1">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82"/>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83" name="Google Shape;283;p82"/>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p:cSld name="TITLE_1_2_1_1_1">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83"/>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86" name="Google Shape;286;p83"/>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p:cSld name="TITLE_1_2_1_1_1_1">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p84"/>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89" name="Google Shape;289;p84"/>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1">
  <p:cSld name="TITLE_1_2_1_1_1_1_1">
    <p:bg>
      <p:bgPr>
        <a:blipFill>
          <a:blip r:embed="rId2">
            <a:alphaModFix/>
          </a:blip>
          <a:stretch>
            <a:fillRect/>
          </a:stretch>
        </a:blipFill>
      </p:bgPr>
    </p:bg>
    <p:spTree>
      <p:nvGrpSpPr>
        <p:cNvPr id="290" name="Shape 290"/>
        <p:cNvGrpSpPr/>
        <p:nvPr/>
      </p:nvGrpSpPr>
      <p:grpSpPr>
        <a:xfrm>
          <a:off x="0" y="0"/>
          <a:ext cx="0" cy="0"/>
          <a:chOff x="0" y="0"/>
          <a:chExt cx="0" cy="0"/>
        </a:xfrm>
      </p:grpSpPr>
      <p:sp>
        <p:nvSpPr>
          <p:cNvPr id="291" name="Google Shape;291;p8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92" name="Google Shape;292;p8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TITLE_1_1">
    <p:bg>
      <p:bgPr>
        <a:blipFill>
          <a:blip r:embed="rId2">
            <a:alphaModFix/>
          </a:blip>
          <a:stretch>
            <a:fillRect/>
          </a:stretch>
        </a:blipFill>
      </p:bgPr>
    </p:bg>
    <p:spTree>
      <p:nvGrpSpPr>
        <p:cNvPr id="293" name="Shape 293"/>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1">
  <p:cSld name="TITLE_1_1_2">
    <p:bg>
      <p:bgPr>
        <a:blipFill>
          <a:blip r:embed="rId2">
            <a:alphaModFix/>
          </a:blip>
          <a:stretch>
            <a:fillRect/>
          </a:stretch>
        </a:blipFill>
      </p:bgPr>
    </p:bg>
    <p:spTree>
      <p:nvGrpSpPr>
        <p:cNvPr id="294" name="Shape 294"/>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p:cSld name="TITLE_1_1_1">
    <p:bg>
      <p:bgPr>
        <a:blipFill>
          <a:blip r:embed="rId2">
            <a:alphaModFix/>
          </a:blip>
          <a:stretch>
            <a:fillRect/>
          </a:stretch>
        </a:blipFill>
      </p:bgPr>
    </p:bg>
    <p:spTree>
      <p:nvGrpSpPr>
        <p:cNvPr id="295" name="Shape 295"/>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p:cSld name="TITLE_1_1_1_1">
    <p:bg>
      <p:bgPr>
        <a:blipFill>
          <a:blip r:embed="rId2">
            <a:alphaModFix/>
          </a:blip>
          <a:stretch>
            <a:fillRect/>
          </a:stretch>
        </a:blipFill>
      </p:bgPr>
    </p:bg>
    <p:spTree>
      <p:nvGrpSpPr>
        <p:cNvPr id="296" name="Shape 296"/>
        <p:cNvGrpSpPr/>
        <p:nvPr/>
      </p:nvGrpSpPr>
      <p:grpSpPr>
        <a:xfrm>
          <a:off x="0" y="0"/>
          <a:ext cx="0" cy="0"/>
          <a:chOff x="0" y="0"/>
          <a:chExt cx="0" cy="0"/>
        </a:xfrm>
      </p:grpSpPr>
      <p:sp>
        <p:nvSpPr>
          <p:cNvPr id="297" name="Google Shape;297;p89"/>
          <p:cNvSpPr txBox="1"/>
          <p:nvPr>
            <p:ph type="title"/>
          </p:nvPr>
        </p:nvSpPr>
        <p:spPr>
          <a:xfrm>
            <a:off x="1302000" y="993900"/>
            <a:ext cx="25908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98" name="Google Shape;298;p89"/>
          <p:cNvSpPr txBox="1"/>
          <p:nvPr>
            <p:ph idx="1" type="body"/>
          </p:nvPr>
        </p:nvSpPr>
        <p:spPr>
          <a:xfrm>
            <a:off x="1302000" y="1921550"/>
            <a:ext cx="2590800" cy="27972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99" name="Google Shape;299;p89"/>
          <p:cNvSpPr txBox="1"/>
          <p:nvPr>
            <p:ph idx="2" type="body"/>
          </p:nvPr>
        </p:nvSpPr>
        <p:spPr>
          <a:xfrm>
            <a:off x="4557050" y="993900"/>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300" name="Google Shape;300;p89"/>
          <p:cNvSpPr txBox="1"/>
          <p:nvPr>
            <p:ph idx="3" type="body"/>
          </p:nvPr>
        </p:nvSpPr>
        <p:spPr>
          <a:xfrm>
            <a:off x="4557050" y="2201583"/>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301" name="Google Shape;301;p89"/>
          <p:cNvSpPr txBox="1"/>
          <p:nvPr>
            <p:ph idx="4" type="body"/>
          </p:nvPr>
        </p:nvSpPr>
        <p:spPr>
          <a:xfrm>
            <a:off x="4557050" y="3443983"/>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1">
  <p:cSld name="TITLE_1_1_1_1_1">
    <p:bg>
      <p:bgPr>
        <a:blipFill>
          <a:blip r:embed="rId2">
            <a:alphaModFix/>
          </a:blip>
          <a:stretch>
            <a:fillRect/>
          </a:stretch>
        </a:blipFill>
      </p:bgPr>
    </p:bg>
    <p:spTree>
      <p:nvGrpSpPr>
        <p:cNvPr id="302" name="Shape 302"/>
        <p:cNvGrpSpPr/>
        <p:nvPr/>
      </p:nvGrpSpPr>
      <p:grpSpPr>
        <a:xfrm>
          <a:off x="0" y="0"/>
          <a:ext cx="0" cy="0"/>
          <a:chOff x="0" y="0"/>
          <a:chExt cx="0" cy="0"/>
        </a:xfrm>
      </p:grpSpPr>
      <p:sp>
        <p:nvSpPr>
          <p:cNvPr id="303" name="Google Shape;303;p90"/>
          <p:cNvSpPr txBox="1"/>
          <p:nvPr>
            <p:ph idx="1" type="body"/>
          </p:nvPr>
        </p:nvSpPr>
        <p:spPr>
          <a:xfrm>
            <a:off x="2411075" y="8255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304" name="Google Shape;304;p90"/>
          <p:cNvSpPr txBox="1"/>
          <p:nvPr>
            <p:ph idx="2" type="body"/>
          </p:nvPr>
        </p:nvSpPr>
        <p:spPr>
          <a:xfrm>
            <a:off x="2411075" y="30828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305" name="Google Shape;305;p90"/>
          <p:cNvSpPr txBox="1"/>
          <p:nvPr>
            <p:ph idx="3" type="body"/>
          </p:nvPr>
        </p:nvSpPr>
        <p:spPr>
          <a:xfrm>
            <a:off x="5229425" y="8255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306" name="Google Shape;306;p90"/>
          <p:cNvSpPr txBox="1"/>
          <p:nvPr>
            <p:ph idx="4" type="body"/>
          </p:nvPr>
        </p:nvSpPr>
        <p:spPr>
          <a:xfrm>
            <a:off x="5229425" y="30828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
    <p:bg>
      <p:bgPr>
        <a:blipFill>
          <a:blip r:embed="rId2">
            <a:alphaModFix/>
          </a:blip>
          <a:stretch>
            <a:fillRect/>
          </a:stretch>
        </a:blipFill>
      </p:bgPr>
    </p:bg>
    <p:spTree>
      <p:nvGrpSpPr>
        <p:cNvPr id="307" name="Shape 307"/>
        <p:cNvGrpSpPr/>
        <p:nvPr/>
      </p:nvGrpSpPr>
      <p:grpSpPr>
        <a:xfrm>
          <a:off x="0" y="0"/>
          <a:ext cx="0" cy="0"/>
          <a:chOff x="0" y="0"/>
          <a:chExt cx="0" cy="0"/>
        </a:xfrm>
      </p:grpSpPr>
      <p:sp>
        <p:nvSpPr>
          <p:cNvPr id="308" name="Google Shape;308;p9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09" name="Google Shape;309;p9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
    <p:bg>
      <p:bgPr>
        <a:blipFill>
          <a:blip r:embed="rId2">
            <a:alphaModFix/>
          </a:blip>
          <a:stretch>
            <a:fillRect/>
          </a:stretch>
        </a:blipFill>
      </p:bgPr>
    </p:bg>
    <p:spTree>
      <p:nvGrpSpPr>
        <p:cNvPr id="310" name="Shape 310"/>
        <p:cNvGrpSpPr/>
        <p:nvPr/>
      </p:nvGrpSpPr>
      <p:grpSpPr>
        <a:xfrm>
          <a:off x="0" y="0"/>
          <a:ext cx="0" cy="0"/>
          <a:chOff x="0" y="0"/>
          <a:chExt cx="0" cy="0"/>
        </a:xfrm>
      </p:grpSpPr>
      <p:sp>
        <p:nvSpPr>
          <p:cNvPr id="311" name="Google Shape;311;p92"/>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2" name="Google Shape;312;p92"/>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9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15" name="Google Shape;315;p9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
    <p:bg>
      <p:bgPr>
        <a:blipFill>
          <a:blip r:embed="rId2">
            <a:alphaModFix/>
          </a:blip>
          <a:stretch>
            <a:fillRect/>
          </a:stretch>
        </a:blipFill>
      </p:bgPr>
    </p:bg>
    <p:spTree>
      <p:nvGrpSpPr>
        <p:cNvPr id="316" name="Shape 316"/>
        <p:cNvGrpSpPr/>
        <p:nvPr/>
      </p:nvGrpSpPr>
      <p:grpSpPr>
        <a:xfrm>
          <a:off x="0" y="0"/>
          <a:ext cx="0" cy="0"/>
          <a:chOff x="0" y="0"/>
          <a:chExt cx="0" cy="0"/>
        </a:xfrm>
      </p:grpSpPr>
      <p:sp>
        <p:nvSpPr>
          <p:cNvPr id="317" name="Google Shape;317;p94"/>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18" name="Google Shape;318;p94"/>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_1_1_1">
    <p:bg>
      <p:bgPr>
        <a:blipFill>
          <a:blip r:embed="rId2">
            <a:alphaModFix/>
          </a:blip>
          <a:stretch>
            <a:fillRect/>
          </a:stretch>
        </a:blipFill>
      </p:bgPr>
    </p:bg>
    <p:spTree>
      <p:nvGrpSpPr>
        <p:cNvPr id="319" name="Shape 319"/>
        <p:cNvGrpSpPr/>
        <p:nvPr/>
      </p:nvGrpSpPr>
      <p:grpSpPr>
        <a:xfrm>
          <a:off x="0" y="0"/>
          <a:ext cx="0" cy="0"/>
          <a:chOff x="0" y="0"/>
          <a:chExt cx="0" cy="0"/>
        </a:xfrm>
      </p:grpSpPr>
      <p:sp>
        <p:nvSpPr>
          <p:cNvPr id="320" name="Google Shape;320;p95"/>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21" name="Google Shape;321;p95"/>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_1_1_1_1">
    <p:bg>
      <p:bgPr>
        <a:blipFill>
          <a:blip r:embed="rId2">
            <a:alphaModFix/>
          </a:blip>
          <a:stretch>
            <a:fillRect/>
          </a:stretch>
        </a:blipFill>
      </p:bgPr>
    </p:bg>
    <p:spTree>
      <p:nvGrpSpPr>
        <p:cNvPr id="322" name="Shape 322"/>
        <p:cNvGrpSpPr/>
        <p:nvPr/>
      </p:nvGrpSpPr>
      <p:grpSpPr>
        <a:xfrm>
          <a:off x="0" y="0"/>
          <a:ext cx="0" cy="0"/>
          <a:chOff x="0" y="0"/>
          <a:chExt cx="0" cy="0"/>
        </a:xfrm>
      </p:grpSpPr>
      <p:sp>
        <p:nvSpPr>
          <p:cNvPr id="323" name="Google Shape;323;p96"/>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24" name="Google Shape;324;p96"/>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USTOM_1_1_1_1_1_1">
    <p:bg>
      <p:bgPr>
        <a:blipFill>
          <a:blip r:embed="rId2">
            <a:alphaModFix/>
          </a:blip>
          <a:stretch>
            <a:fillRect/>
          </a:stretch>
        </a:blipFill>
      </p:bgPr>
    </p:bg>
    <p:spTree>
      <p:nvGrpSpPr>
        <p:cNvPr id="325" name="Shape 325"/>
        <p:cNvGrpSpPr/>
        <p:nvPr/>
      </p:nvGrpSpPr>
      <p:grpSpPr>
        <a:xfrm>
          <a:off x="0" y="0"/>
          <a:ext cx="0" cy="0"/>
          <a:chOff x="0" y="0"/>
          <a:chExt cx="0" cy="0"/>
        </a:xfrm>
      </p:grpSpPr>
      <p:sp>
        <p:nvSpPr>
          <p:cNvPr id="326" name="Google Shape;326;p9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27" name="Google Shape;327;p9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p:cSld name="CUSTOM_1_1_1_1_1_1_1">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9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30" name="Google Shape;330;p9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
    <p:bg>
      <p:bgPr>
        <a:blipFill>
          <a:blip r:embed="rId2">
            <a:alphaModFix/>
          </a:blip>
          <a:stretch>
            <a:fillRect/>
          </a:stretch>
        </a:blipFill>
      </p:bgPr>
    </p:bg>
    <p:spTree>
      <p:nvGrpSpPr>
        <p:cNvPr id="331" name="Shape 331"/>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1">
  <p:cSld name="CUSTOM_1_2">
    <p:bg>
      <p:bgPr>
        <a:blipFill>
          <a:blip r:embed="rId2">
            <a:alphaModFix/>
          </a:blip>
          <a:stretch>
            <a:fillRect/>
          </a:stretch>
        </a:blipFill>
      </p:bgPr>
    </p:bg>
    <p:spTree>
      <p:nvGrpSpPr>
        <p:cNvPr id="332" name="Shape 332"/>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1">
  <p:cSld name="CUSTOM_1_1_2">
    <p:bg>
      <p:bgPr>
        <a:blipFill>
          <a:blip r:embed="rId2">
            <a:alphaModFix/>
          </a:blip>
          <a:stretch>
            <a:fillRect/>
          </a:stretch>
        </a:blipFill>
      </p:bgPr>
    </p:bg>
    <p:spTree>
      <p:nvGrpSpPr>
        <p:cNvPr id="333" name="Shape 3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4.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0.xml"/><Relationship Id="rId84" Type="http://schemas.openxmlformats.org/officeDocument/2006/relationships/slideLayout" Target="../slideLayouts/slideLayout124.xml"/><Relationship Id="rId83" Type="http://schemas.openxmlformats.org/officeDocument/2006/relationships/slideLayout" Target="../slideLayouts/slideLayout123.xml"/><Relationship Id="rId42" Type="http://schemas.openxmlformats.org/officeDocument/2006/relationships/slideLayout" Target="../slideLayouts/slideLayout82.xml"/><Relationship Id="rId86" Type="http://schemas.openxmlformats.org/officeDocument/2006/relationships/slideLayout" Target="../slideLayouts/slideLayout126.xml"/><Relationship Id="rId41" Type="http://schemas.openxmlformats.org/officeDocument/2006/relationships/slideLayout" Target="../slideLayouts/slideLayout81.xml"/><Relationship Id="rId85" Type="http://schemas.openxmlformats.org/officeDocument/2006/relationships/slideLayout" Target="../slideLayouts/slideLayout125.xml"/><Relationship Id="rId44" Type="http://schemas.openxmlformats.org/officeDocument/2006/relationships/slideLayout" Target="../slideLayouts/slideLayout84.xml"/><Relationship Id="rId88" Type="http://schemas.openxmlformats.org/officeDocument/2006/relationships/slideLayout" Target="../slideLayouts/slideLayout128.xml"/><Relationship Id="rId43" Type="http://schemas.openxmlformats.org/officeDocument/2006/relationships/slideLayout" Target="../slideLayouts/slideLayout83.xml"/><Relationship Id="rId87" Type="http://schemas.openxmlformats.org/officeDocument/2006/relationships/slideLayout" Target="../slideLayouts/slideLayout127.xml"/><Relationship Id="rId46" Type="http://schemas.openxmlformats.org/officeDocument/2006/relationships/slideLayout" Target="../slideLayouts/slideLayout86.xml"/><Relationship Id="rId45" Type="http://schemas.openxmlformats.org/officeDocument/2006/relationships/slideLayout" Target="../slideLayouts/slideLayout85.xml"/><Relationship Id="rId89" Type="http://schemas.openxmlformats.org/officeDocument/2006/relationships/slideLayout" Target="../slideLayouts/slideLayout129.xml"/><Relationship Id="rId80" Type="http://schemas.openxmlformats.org/officeDocument/2006/relationships/slideLayout" Target="../slideLayouts/slideLayout120.xml"/><Relationship Id="rId82" Type="http://schemas.openxmlformats.org/officeDocument/2006/relationships/slideLayout" Target="../slideLayouts/slideLayout122.xml"/><Relationship Id="rId81" Type="http://schemas.openxmlformats.org/officeDocument/2006/relationships/slideLayout" Target="../slideLayouts/slideLayout12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48" Type="http://schemas.openxmlformats.org/officeDocument/2006/relationships/slideLayout" Target="../slideLayouts/slideLayout88.xml"/><Relationship Id="rId47" Type="http://schemas.openxmlformats.org/officeDocument/2006/relationships/slideLayout" Target="../slideLayouts/slideLayout87.xml"/><Relationship Id="rId49" Type="http://schemas.openxmlformats.org/officeDocument/2006/relationships/slideLayout" Target="../slideLayouts/slideLayout8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73" Type="http://schemas.openxmlformats.org/officeDocument/2006/relationships/slideLayout" Target="../slideLayouts/slideLayout113.xml"/><Relationship Id="rId72" Type="http://schemas.openxmlformats.org/officeDocument/2006/relationships/slideLayout" Target="../slideLayouts/slideLayout112.xml"/><Relationship Id="rId31" Type="http://schemas.openxmlformats.org/officeDocument/2006/relationships/slideLayout" Target="../slideLayouts/slideLayout71.xml"/><Relationship Id="rId75" Type="http://schemas.openxmlformats.org/officeDocument/2006/relationships/slideLayout" Target="../slideLayouts/slideLayout115.xml"/><Relationship Id="rId30" Type="http://schemas.openxmlformats.org/officeDocument/2006/relationships/slideLayout" Target="../slideLayouts/slideLayout70.xml"/><Relationship Id="rId74" Type="http://schemas.openxmlformats.org/officeDocument/2006/relationships/slideLayout" Target="../slideLayouts/slideLayout114.xml"/><Relationship Id="rId33" Type="http://schemas.openxmlformats.org/officeDocument/2006/relationships/slideLayout" Target="../slideLayouts/slideLayout73.xml"/><Relationship Id="rId77" Type="http://schemas.openxmlformats.org/officeDocument/2006/relationships/slideLayout" Target="../slideLayouts/slideLayout117.xml"/><Relationship Id="rId32" Type="http://schemas.openxmlformats.org/officeDocument/2006/relationships/slideLayout" Target="../slideLayouts/slideLayout72.xml"/><Relationship Id="rId76" Type="http://schemas.openxmlformats.org/officeDocument/2006/relationships/slideLayout" Target="../slideLayouts/slideLayout116.xml"/><Relationship Id="rId35" Type="http://schemas.openxmlformats.org/officeDocument/2006/relationships/slideLayout" Target="../slideLayouts/slideLayout75.xml"/><Relationship Id="rId79" Type="http://schemas.openxmlformats.org/officeDocument/2006/relationships/slideLayout" Target="../slideLayouts/slideLayout119.xml"/><Relationship Id="rId34" Type="http://schemas.openxmlformats.org/officeDocument/2006/relationships/slideLayout" Target="../slideLayouts/slideLayout74.xml"/><Relationship Id="rId78" Type="http://schemas.openxmlformats.org/officeDocument/2006/relationships/slideLayout" Target="../slideLayouts/slideLayout118.xml"/><Relationship Id="rId71" Type="http://schemas.openxmlformats.org/officeDocument/2006/relationships/slideLayout" Target="../slideLayouts/slideLayout111.xml"/><Relationship Id="rId70" Type="http://schemas.openxmlformats.org/officeDocument/2006/relationships/slideLayout" Target="../slideLayouts/slideLayout110.xml"/><Relationship Id="rId37" Type="http://schemas.openxmlformats.org/officeDocument/2006/relationships/slideLayout" Target="../slideLayouts/slideLayout77.xml"/><Relationship Id="rId36" Type="http://schemas.openxmlformats.org/officeDocument/2006/relationships/slideLayout" Target="../slideLayouts/slideLayout76.xml"/><Relationship Id="rId39" Type="http://schemas.openxmlformats.org/officeDocument/2006/relationships/slideLayout" Target="../slideLayouts/slideLayout79.xml"/><Relationship Id="rId38" Type="http://schemas.openxmlformats.org/officeDocument/2006/relationships/slideLayout" Target="../slideLayouts/slideLayout78.xml"/><Relationship Id="rId62" Type="http://schemas.openxmlformats.org/officeDocument/2006/relationships/slideLayout" Target="../slideLayouts/slideLayout102.xml"/><Relationship Id="rId61" Type="http://schemas.openxmlformats.org/officeDocument/2006/relationships/slideLayout" Target="../slideLayouts/slideLayout101.xml"/><Relationship Id="rId20" Type="http://schemas.openxmlformats.org/officeDocument/2006/relationships/slideLayout" Target="../slideLayouts/slideLayout60.xml"/><Relationship Id="rId64" Type="http://schemas.openxmlformats.org/officeDocument/2006/relationships/slideLayout" Target="../slideLayouts/slideLayout104.xml"/><Relationship Id="rId63" Type="http://schemas.openxmlformats.org/officeDocument/2006/relationships/slideLayout" Target="../slideLayouts/slideLayout103.xml"/><Relationship Id="rId22" Type="http://schemas.openxmlformats.org/officeDocument/2006/relationships/slideLayout" Target="../slideLayouts/slideLayout62.xml"/><Relationship Id="rId66" Type="http://schemas.openxmlformats.org/officeDocument/2006/relationships/slideLayout" Target="../slideLayouts/slideLayout106.xml"/><Relationship Id="rId21" Type="http://schemas.openxmlformats.org/officeDocument/2006/relationships/slideLayout" Target="../slideLayouts/slideLayout61.xml"/><Relationship Id="rId65" Type="http://schemas.openxmlformats.org/officeDocument/2006/relationships/slideLayout" Target="../slideLayouts/slideLayout105.xml"/><Relationship Id="rId24" Type="http://schemas.openxmlformats.org/officeDocument/2006/relationships/slideLayout" Target="../slideLayouts/slideLayout64.xml"/><Relationship Id="rId68" Type="http://schemas.openxmlformats.org/officeDocument/2006/relationships/slideLayout" Target="../slideLayouts/slideLayout108.xml"/><Relationship Id="rId23" Type="http://schemas.openxmlformats.org/officeDocument/2006/relationships/slideLayout" Target="../slideLayouts/slideLayout63.xml"/><Relationship Id="rId67" Type="http://schemas.openxmlformats.org/officeDocument/2006/relationships/slideLayout" Target="../slideLayouts/slideLayout107.xml"/><Relationship Id="rId60" Type="http://schemas.openxmlformats.org/officeDocument/2006/relationships/slideLayout" Target="../slideLayouts/slideLayout100.xml"/><Relationship Id="rId26" Type="http://schemas.openxmlformats.org/officeDocument/2006/relationships/slideLayout" Target="../slideLayouts/slideLayout66.xml"/><Relationship Id="rId25" Type="http://schemas.openxmlformats.org/officeDocument/2006/relationships/slideLayout" Target="../slideLayouts/slideLayout65.xml"/><Relationship Id="rId69" Type="http://schemas.openxmlformats.org/officeDocument/2006/relationships/slideLayout" Target="../slideLayouts/slideLayout109.xml"/><Relationship Id="rId28" Type="http://schemas.openxmlformats.org/officeDocument/2006/relationships/slideLayout" Target="../slideLayouts/slideLayout68.xml"/><Relationship Id="rId27" Type="http://schemas.openxmlformats.org/officeDocument/2006/relationships/slideLayout" Target="../slideLayouts/slideLayout67.xml"/><Relationship Id="rId29" Type="http://schemas.openxmlformats.org/officeDocument/2006/relationships/slideLayout" Target="../slideLayouts/slideLayout69.xml"/><Relationship Id="rId51" Type="http://schemas.openxmlformats.org/officeDocument/2006/relationships/slideLayout" Target="../slideLayouts/slideLayout91.xml"/><Relationship Id="rId95" Type="http://schemas.openxmlformats.org/officeDocument/2006/relationships/theme" Target="../theme/theme2.xml"/><Relationship Id="rId50" Type="http://schemas.openxmlformats.org/officeDocument/2006/relationships/slideLayout" Target="../slideLayouts/slideLayout90.xml"/><Relationship Id="rId94" Type="http://schemas.openxmlformats.org/officeDocument/2006/relationships/slideLayout" Target="../slideLayouts/slideLayout134.xml"/><Relationship Id="rId53" Type="http://schemas.openxmlformats.org/officeDocument/2006/relationships/slideLayout" Target="../slideLayouts/slideLayout93.xml"/><Relationship Id="rId52" Type="http://schemas.openxmlformats.org/officeDocument/2006/relationships/slideLayout" Target="../slideLayouts/slideLayout92.xml"/><Relationship Id="rId11" Type="http://schemas.openxmlformats.org/officeDocument/2006/relationships/slideLayout" Target="../slideLayouts/slideLayout51.xml"/><Relationship Id="rId55" Type="http://schemas.openxmlformats.org/officeDocument/2006/relationships/slideLayout" Target="../slideLayouts/slideLayout95.xml"/><Relationship Id="rId10" Type="http://schemas.openxmlformats.org/officeDocument/2006/relationships/slideLayout" Target="../slideLayouts/slideLayout50.xml"/><Relationship Id="rId54" Type="http://schemas.openxmlformats.org/officeDocument/2006/relationships/slideLayout" Target="../slideLayouts/slideLayout94.xml"/><Relationship Id="rId13" Type="http://schemas.openxmlformats.org/officeDocument/2006/relationships/slideLayout" Target="../slideLayouts/slideLayout53.xml"/><Relationship Id="rId57" Type="http://schemas.openxmlformats.org/officeDocument/2006/relationships/slideLayout" Target="../slideLayouts/slideLayout97.xml"/><Relationship Id="rId12" Type="http://schemas.openxmlformats.org/officeDocument/2006/relationships/slideLayout" Target="../slideLayouts/slideLayout52.xml"/><Relationship Id="rId56" Type="http://schemas.openxmlformats.org/officeDocument/2006/relationships/slideLayout" Target="../slideLayouts/slideLayout96.xml"/><Relationship Id="rId91" Type="http://schemas.openxmlformats.org/officeDocument/2006/relationships/slideLayout" Target="../slideLayouts/slideLayout131.xml"/><Relationship Id="rId90" Type="http://schemas.openxmlformats.org/officeDocument/2006/relationships/slideLayout" Target="../slideLayouts/slideLayout130.xml"/><Relationship Id="rId93" Type="http://schemas.openxmlformats.org/officeDocument/2006/relationships/slideLayout" Target="../slideLayouts/slideLayout133.xml"/><Relationship Id="rId92" Type="http://schemas.openxmlformats.org/officeDocument/2006/relationships/slideLayout" Target="../slideLayouts/slideLayout132.xml"/><Relationship Id="rId15" Type="http://schemas.openxmlformats.org/officeDocument/2006/relationships/slideLayout" Target="../slideLayouts/slideLayout55.xml"/><Relationship Id="rId59" Type="http://schemas.openxmlformats.org/officeDocument/2006/relationships/slideLayout" Target="../slideLayouts/slideLayout99.xml"/><Relationship Id="rId14" Type="http://schemas.openxmlformats.org/officeDocument/2006/relationships/slideLayout" Target="../slideLayouts/slideLayout54.xml"/><Relationship Id="rId58" Type="http://schemas.openxmlformats.org/officeDocument/2006/relationships/slideLayout" Target="../slideLayouts/slideLayout98.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74.xml"/><Relationship Id="rId84" Type="http://schemas.openxmlformats.org/officeDocument/2006/relationships/slideLayout" Target="../slideLayouts/slideLayout218.xml"/><Relationship Id="rId83" Type="http://schemas.openxmlformats.org/officeDocument/2006/relationships/slideLayout" Target="../slideLayouts/slideLayout217.xml"/><Relationship Id="rId42" Type="http://schemas.openxmlformats.org/officeDocument/2006/relationships/slideLayout" Target="../slideLayouts/slideLayout176.xml"/><Relationship Id="rId86" Type="http://schemas.openxmlformats.org/officeDocument/2006/relationships/slideLayout" Target="../slideLayouts/slideLayout220.xml"/><Relationship Id="rId41" Type="http://schemas.openxmlformats.org/officeDocument/2006/relationships/slideLayout" Target="../slideLayouts/slideLayout175.xml"/><Relationship Id="rId85" Type="http://schemas.openxmlformats.org/officeDocument/2006/relationships/slideLayout" Target="../slideLayouts/slideLayout219.xml"/><Relationship Id="rId44" Type="http://schemas.openxmlformats.org/officeDocument/2006/relationships/slideLayout" Target="../slideLayouts/slideLayout178.xml"/><Relationship Id="rId88" Type="http://schemas.openxmlformats.org/officeDocument/2006/relationships/theme" Target="../theme/theme3.xml"/><Relationship Id="rId43" Type="http://schemas.openxmlformats.org/officeDocument/2006/relationships/slideLayout" Target="../slideLayouts/slideLayout177.xml"/><Relationship Id="rId87" Type="http://schemas.openxmlformats.org/officeDocument/2006/relationships/slideLayout" Target="../slideLayouts/slideLayout221.xml"/><Relationship Id="rId46" Type="http://schemas.openxmlformats.org/officeDocument/2006/relationships/slideLayout" Target="../slideLayouts/slideLayout180.xml"/><Relationship Id="rId45" Type="http://schemas.openxmlformats.org/officeDocument/2006/relationships/slideLayout" Target="../slideLayouts/slideLayout179.xml"/><Relationship Id="rId80" Type="http://schemas.openxmlformats.org/officeDocument/2006/relationships/slideLayout" Target="../slideLayouts/slideLayout214.xml"/><Relationship Id="rId82" Type="http://schemas.openxmlformats.org/officeDocument/2006/relationships/slideLayout" Target="../slideLayouts/slideLayout216.xml"/><Relationship Id="rId81" Type="http://schemas.openxmlformats.org/officeDocument/2006/relationships/slideLayout" Target="../slideLayouts/slideLayout215.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48" Type="http://schemas.openxmlformats.org/officeDocument/2006/relationships/slideLayout" Target="../slideLayouts/slideLayout182.xml"/><Relationship Id="rId47" Type="http://schemas.openxmlformats.org/officeDocument/2006/relationships/slideLayout" Target="../slideLayouts/slideLayout181.xml"/><Relationship Id="rId49" Type="http://schemas.openxmlformats.org/officeDocument/2006/relationships/slideLayout" Target="../slideLayouts/slideLayout183.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73" Type="http://schemas.openxmlformats.org/officeDocument/2006/relationships/slideLayout" Target="../slideLayouts/slideLayout207.xml"/><Relationship Id="rId72" Type="http://schemas.openxmlformats.org/officeDocument/2006/relationships/slideLayout" Target="../slideLayouts/slideLayout206.xml"/><Relationship Id="rId31" Type="http://schemas.openxmlformats.org/officeDocument/2006/relationships/slideLayout" Target="../slideLayouts/slideLayout165.xml"/><Relationship Id="rId75" Type="http://schemas.openxmlformats.org/officeDocument/2006/relationships/slideLayout" Target="../slideLayouts/slideLayout209.xml"/><Relationship Id="rId30" Type="http://schemas.openxmlformats.org/officeDocument/2006/relationships/slideLayout" Target="../slideLayouts/slideLayout164.xml"/><Relationship Id="rId74" Type="http://schemas.openxmlformats.org/officeDocument/2006/relationships/slideLayout" Target="../slideLayouts/slideLayout208.xml"/><Relationship Id="rId33" Type="http://schemas.openxmlformats.org/officeDocument/2006/relationships/slideLayout" Target="../slideLayouts/slideLayout167.xml"/><Relationship Id="rId77" Type="http://schemas.openxmlformats.org/officeDocument/2006/relationships/slideLayout" Target="../slideLayouts/slideLayout211.xml"/><Relationship Id="rId32" Type="http://schemas.openxmlformats.org/officeDocument/2006/relationships/slideLayout" Target="../slideLayouts/slideLayout166.xml"/><Relationship Id="rId76" Type="http://schemas.openxmlformats.org/officeDocument/2006/relationships/slideLayout" Target="../slideLayouts/slideLayout210.xml"/><Relationship Id="rId35" Type="http://schemas.openxmlformats.org/officeDocument/2006/relationships/slideLayout" Target="../slideLayouts/slideLayout169.xml"/><Relationship Id="rId79" Type="http://schemas.openxmlformats.org/officeDocument/2006/relationships/slideLayout" Target="../slideLayouts/slideLayout213.xml"/><Relationship Id="rId34" Type="http://schemas.openxmlformats.org/officeDocument/2006/relationships/slideLayout" Target="../slideLayouts/slideLayout168.xml"/><Relationship Id="rId78" Type="http://schemas.openxmlformats.org/officeDocument/2006/relationships/slideLayout" Target="../slideLayouts/slideLayout212.xml"/><Relationship Id="rId71" Type="http://schemas.openxmlformats.org/officeDocument/2006/relationships/slideLayout" Target="../slideLayouts/slideLayout205.xml"/><Relationship Id="rId70" Type="http://schemas.openxmlformats.org/officeDocument/2006/relationships/slideLayout" Target="../slideLayouts/slideLayout204.xml"/><Relationship Id="rId37" Type="http://schemas.openxmlformats.org/officeDocument/2006/relationships/slideLayout" Target="../slideLayouts/slideLayout171.xml"/><Relationship Id="rId36" Type="http://schemas.openxmlformats.org/officeDocument/2006/relationships/slideLayout" Target="../slideLayouts/slideLayout170.xml"/><Relationship Id="rId39" Type="http://schemas.openxmlformats.org/officeDocument/2006/relationships/slideLayout" Target="../slideLayouts/slideLayout173.xml"/><Relationship Id="rId38" Type="http://schemas.openxmlformats.org/officeDocument/2006/relationships/slideLayout" Target="../slideLayouts/slideLayout172.xml"/><Relationship Id="rId62" Type="http://schemas.openxmlformats.org/officeDocument/2006/relationships/slideLayout" Target="../slideLayouts/slideLayout196.xml"/><Relationship Id="rId61" Type="http://schemas.openxmlformats.org/officeDocument/2006/relationships/slideLayout" Target="../slideLayouts/slideLayout195.xml"/><Relationship Id="rId20" Type="http://schemas.openxmlformats.org/officeDocument/2006/relationships/slideLayout" Target="../slideLayouts/slideLayout154.xml"/><Relationship Id="rId64" Type="http://schemas.openxmlformats.org/officeDocument/2006/relationships/slideLayout" Target="../slideLayouts/slideLayout198.xml"/><Relationship Id="rId63" Type="http://schemas.openxmlformats.org/officeDocument/2006/relationships/slideLayout" Target="../slideLayouts/slideLayout197.xml"/><Relationship Id="rId22" Type="http://schemas.openxmlformats.org/officeDocument/2006/relationships/slideLayout" Target="../slideLayouts/slideLayout156.xml"/><Relationship Id="rId66" Type="http://schemas.openxmlformats.org/officeDocument/2006/relationships/slideLayout" Target="../slideLayouts/slideLayout200.xml"/><Relationship Id="rId21" Type="http://schemas.openxmlformats.org/officeDocument/2006/relationships/slideLayout" Target="../slideLayouts/slideLayout155.xml"/><Relationship Id="rId65" Type="http://schemas.openxmlformats.org/officeDocument/2006/relationships/slideLayout" Target="../slideLayouts/slideLayout199.xml"/><Relationship Id="rId24" Type="http://schemas.openxmlformats.org/officeDocument/2006/relationships/slideLayout" Target="../slideLayouts/slideLayout158.xml"/><Relationship Id="rId68" Type="http://schemas.openxmlformats.org/officeDocument/2006/relationships/slideLayout" Target="../slideLayouts/slideLayout202.xml"/><Relationship Id="rId23" Type="http://schemas.openxmlformats.org/officeDocument/2006/relationships/slideLayout" Target="../slideLayouts/slideLayout157.xml"/><Relationship Id="rId67" Type="http://schemas.openxmlformats.org/officeDocument/2006/relationships/slideLayout" Target="../slideLayouts/slideLayout201.xml"/><Relationship Id="rId60" Type="http://schemas.openxmlformats.org/officeDocument/2006/relationships/slideLayout" Target="../slideLayouts/slideLayout194.xml"/><Relationship Id="rId26" Type="http://schemas.openxmlformats.org/officeDocument/2006/relationships/slideLayout" Target="../slideLayouts/slideLayout160.xml"/><Relationship Id="rId25" Type="http://schemas.openxmlformats.org/officeDocument/2006/relationships/slideLayout" Target="../slideLayouts/slideLayout159.xml"/><Relationship Id="rId69" Type="http://schemas.openxmlformats.org/officeDocument/2006/relationships/slideLayout" Target="../slideLayouts/slideLayout203.xml"/><Relationship Id="rId28" Type="http://schemas.openxmlformats.org/officeDocument/2006/relationships/slideLayout" Target="../slideLayouts/slideLayout162.xml"/><Relationship Id="rId27" Type="http://schemas.openxmlformats.org/officeDocument/2006/relationships/slideLayout" Target="../slideLayouts/slideLayout161.xml"/><Relationship Id="rId29" Type="http://schemas.openxmlformats.org/officeDocument/2006/relationships/slideLayout" Target="../slideLayouts/slideLayout163.xml"/><Relationship Id="rId51" Type="http://schemas.openxmlformats.org/officeDocument/2006/relationships/slideLayout" Target="../slideLayouts/slideLayout185.xml"/><Relationship Id="rId50" Type="http://schemas.openxmlformats.org/officeDocument/2006/relationships/slideLayout" Target="../slideLayouts/slideLayout184.xml"/><Relationship Id="rId53" Type="http://schemas.openxmlformats.org/officeDocument/2006/relationships/slideLayout" Target="../slideLayouts/slideLayout187.xml"/><Relationship Id="rId52" Type="http://schemas.openxmlformats.org/officeDocument/2006/relationships/slideLayout" Target="../slideLayouts/slideLayout186.xml"/><Relationship Id="rId11" Type="http://schemas.openxmlformats.org/officeDocument/2006/relationships/slideLayout" Target="../slideLayouts/slideLayout145.xml"/><Relationship Id="rId55" Type="http://schemas.openxmlformats.org/officeDocument/2006/relationships/slideLayout" Target="../slideLayouts/slideLayout189.xml"/><Relationship Id="rId10" Type="http://schemas.openxmlformats.org/officeDocument/2006/relationships/slideLayout" Target="../slideLayouts/slideLayout144.xml"/><Relationship Id="rId54" Type="http://schemas.openxmlformats.org/officeDocument/2006/relationships/slideLayout" Target="../slideLayouts/slideLayout188.xml"/><Relationship Id="rId13" Type="http://schemas.openxmlformats.org/officeDocument/2006/relationships/slideLayout" Target="../slideLayouts/slideLayout147.xml"/><Relationship Id="rId57" Type="http://schemas.openxmlformats.org/officeDocument/2006/relationships/slideLayout" Target="../slideLayouts/slideLayout191.xml"/><Relationship Id="rId12" Type="http://schemas.openxmlformats.org/officeDocument/2006/relationships/slideLayout" Target="../slideLayouts/slideLayout146.xml"/><Relationship Id="rId56" Type="http://schemas.openxmlformats.org/officeDocument/2006/relationships/slideLayout" Target="../slideLayouts/slideLayout190.xml"/><Relationship Id="rId15" Type="http://schemas.openxmlformats.org/officeDocument/2006/relationships/slideLayout" Target="../slideLayouts/slideLayout149.xml"/><Relationship Id="rId59" Type="http://schemas.openxmlformats.org/officeDocument/2006/relationships/slideLayout" Target="../slideLayouts/slideLayout193.xml"/><Relationship Id="rId14" Type="http://schemas.openxmlformats.org/officeDocument/2006/relationships/slideLayout" Target="../slideLayouts/slideLayout148.xml"/><Relationship Id="rId58" Type="http://schemas.openxmlformats.org/officeDocument/2006/relationships/slideLayout" Target="../slideLayouts/slideLayout192.xml"/><Relationship Id="rId17" Type="http://schemas.openxmlformats.org/officeDocument/2006/relationships/slideLayout" Target="../slideLayouts/slideLayout151.xml"/><Relationship Id="rId16" Type="http://schemas.openxmlformats.org/officeDocument/2006/relationships/slideLayout" Target="../slideLayouts/slideLayout150.xml"/><Relationship Id="rId19" Type="http://schemas.openxmlformats.org/officeDocument/2006/relationships/slideLayout" Target="../slideLayouts/slideLayout153.xml"/><Relationship Id="rId18"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8" name="Shape 148"/>
        <p:cNvGrpSpPr/>
        <p:nvPr/>
      </p:nvGrpSpPr>
      <p:grpSpPr>
        <a:xfrm>
          <a:off x="0" y="0"/>
          <a:ext cx="0" cy="0"/>
          <a:chOff x="0" y="0"/>
          <a:chExt cx="0" cy="0"/>
        </a:xfrm>
      </p:grpSpPr>
      <p:sp>
        <p:nvSpPr>
          <p:cNvPr id="149" name="Google Shape;14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50" name="Google Shape;150;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6550" lvl="0" marL="457200">
              <a:lnSpc>
                <a:spcPct val="115000"/>
              </a:lnSpc>
              <a:spcBef>
                <a:spcPts val="0"/>
              </a:spcBef>
              <a:spcAft>
                <a:spcPts val="0"/>
              </a:spcAft>
              <a:buClr>
                <a:schemeClr val="dk1"/>
              </a:buClr>
              <a:buSzPts val="1700"/>
              <a:buFont typeface="Ubuntu"/>
              <a:buChar char="●"/>
              <a:defRPr b="1" sz="17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3pPr>
            <a:lvl4pPr indent="-304800" lvl="3" marL="1828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4pPr>
            <a:lvl5pPr indent="-304800" lvl="4" marL="22860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5pPr>
            <a:lvl6pPr indent="-304800" lvl="5" marL="27432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6pPr>
            <a:lvl7pPr indent="-304800" lvl="6" marL="3200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7pPr>
            <a:lvl8pPr indent="-304800" lvl="7" marL="3657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8pPr>
            <a:lvl9pPr indent="-304800" lvl="8" marL="4114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9pPr>
          </a:lstStyle>
          <a:p/>
        </p:txBody>
      </p:sp>
      <p:sp>
        <p:nvSpPr>
          <p:cNvPr id="151" name="Google Shape;15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753" r:id="rId66"/>
    <p:sldLayoutId id="2147483754" r:id="rId67"/>
    <p:sldLayoutId id="2147483755" r:id="rId68"/>
    <p:sldLayoutId id="2147483756" r:id="rId69"/>
    <p:sldLayoutId id="2147483757" r:id="rId70"/>
    <p:sldLayoutId id="2147483758" r:id="rId71"/>
    <p:sldLayoutId id="2147483759" r:id="rId72"/>
    <p:sldLayoutId id="2147483760" r:id="rId73"/>
    <p:sldLayoutId id="2147483761" r:id="rId74"/>
    <p:sldLayoutId id="2147483762" r:id="rId75"/>
    <p:sldLayoutId id="2147483763" r:id="rId76"/>
    <p:sldLayoutId id="2147483764" r:id="rId77"/>
    <p:sldLayoutId id="2147483765" r:id="rId78"/>
    <p:sldLayoutId id="2147483766" r:id="rId79"/>
    <p:sldLayoutId id="2147483767" r:id="rId80"/>
    <p:sldLayoutId id="2147483768" r:id="rId81"/>
    <p:sldLayoutId id="2147483769" r:id="rId82"/>
    <p:sldLayoutId id="2147483770" r:id="rId83"/>
    <p:sldLayoutId id="2147483771" r:id="rId84"/>
    <p:sldLayoutId id="2147483772" r:id="rId85"/>
    <p:sldLayoutId id="2147483773" r:id="rId86"/>
    <p:sldLayoutId id="2147483774" r:id="rId87"/>
    <p:sldLayoutId id="2147483775" r:id="rId88"/>
    <p:sldLayoutId id="2147483776" r:id="rId89"/>
    <p:sldLayoutId id="2147483777" r:id="rId90"/>
    <p:sldLayoutId id="2147483778" r:id="rId91"/>
    <p:sldLayoutId id="2147483779" r:id="rId92"/>
    <p:sldLayoutId id="2147483780" r:id="rId93"/>
    <p:sldLayoutId id="2147483781" r:id="rId9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56" name="Shape 456"/>
        <p:cNvGrpSpPr/>
        <p:nvPr/>
      </p:nvGrpSpPr>
      <p:grpSpPr>
        <a:xfrm>
          <a:off x="0" y="0"/>
          <a:ext cx="0" cy="0"/>
          <a:chOff x="0" y="0"/>
          <a:chExt cx="0" cy="0"/>
        </a:xfrm>
      </p:grpSpPr>
      <p:sp>
        <p:nvSpPr>
          <p:cNvPr id="457" name="Google Shape;457;p1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58" name="Google Shape;458;p1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6550" lvl="0" marL="457200">
              <a:lnSpc>
                <a:spcPct val="115000"/>
              </a:lnSpc>
              <a:spcBef>
                <a:spcPts val="0"/>
              </a:spcBef>
              <a:spcAft>
                <a:spcPts val="0"/>
              </a:spcAft>
              <a:buClr>
                <a:schemeClr val="dk1"/>
              </a:buClr>
              <a:buSzPts val="1700"/>
              <a:buFont typeface="Ubuntu"/>
              <a:buChar char="●"/>
              <a:defRPr b="1" sz="17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3pPr>
            <a:lvl4pPr indent="-304800" lvl="3" marL="1828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4pPr>
            <a:lvl5pPr indent="-304800" lvl="4" marL="22860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5pPr>
            <a:lvl6pPr indent="-304800" lvl="5" marL="27432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6pPr>
            <a:lvl7pPr indent="-304800" lvl="6" marL="3200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7pPr>
            <a:lvl8pPr indent="-304800" lvl="7" marL="3657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8pPr>
            <a:lvl9pPr indent="-304800" lvl="8" marL="4114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9pPr>
          </a:lstStyle>
          <a:p/>
        </p:txBody>
      </p:sp>
      <p:sp>
        <p:nvSpPr>
          <p:cNvPr id="459" name="Google Shape;459;p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4" r:id="rId43"/>
    <p:sldLayoutId id="2147483825" r:id="rId44"/>
    <p:sldLayoutId id="2147483826" r:id="rId45"/>
    <p:sldLayoutId id="2147483827" r:id="rId46"/>
    <p:sldLayoutId id="2147483828" r:id="rId47"/>
    <p:sldLayoutId id="2147483829" r:id="rId48"/>
    <p:sldLayoutId id="2147483830" r:id="rId49"/>
    <p:sldLayoutId id="2147483831" r:id="rId50"/>
    <p:sldLayoutId id="2147483832" r:id="rId51"/>
    <p:sldLayoutId id="2147483833" r:id="rId52"/>
    <p:sldLayoutId id="2147483834" r:id="rId53"/>
    <p:sldLayoutId id="2147483835" r:id="rId54"/>
    <p:sldLayoutId id="2147483836" r:id="rId55"/>
    <p:sldLayoutId id="2147483837" r:id="rId56"/>
    <p:sldLayoutId id="2147483838" r:id="rId57"/>
    <p:sldLayoutId id="2147483839" r:id="rId58"/>
    <p:sldLayoutId id="2147483840" r:id="rId59"/>
    <p:sldLayoutId id="2147483841" r:id="rId60"/>
    <p:sldLayoutId id="2147483842" r:id="rId61"/>
    <p:sldLayoutId id="2147483843" r:id="rId62"/>
    <p:sldLayoutId id="2147483844" r:id="rId63"/>
    <p:sldLayoutId id="2147483845" r:id="rId64"/>
    <p:sldLayoutId id="2147483846" r:id="rId65"/>
    <p:sldLayoutId id="2147483847" r:id="rId66"/>
    <p:sldLayoutId id="2147483848" r:id="rId67"/>
    <p:sldLayoutId id="2147483849" r:id="rId68"/>
    <p:sldLayoutId id="2147483850" r:id="rId69"/>
    <p:sldLayoutId id="2147483851" r:id="rId70"/>
    <p:sldLayoutId id="2147483852" r:id="rId71"/>
    <p:sldLayoutId id="2147483853" r:id="rId72"/>
    <p:sldLayoutId id="2147483854" r:id="rId73"/>
    <p:sldLayoutId id="2147483855" r:id="rId74"/>
    <p:sldLayoutId id="2147483856" r:id="rId75"/>
    <p:sldLayoutId id="2147483857" r:id="rId76"/>
    <p:sldLayoutId id="2147483858" r:id="rId77"/>
    <p:sldLayoutId id="2147483859" r:id="rId78"/>
    <p:sldLayoutId id="2147483860" r:id="rId79"/>
    <p:sldLayoutId id="2147483861" r:id="rId80"/>
    <p:sldLayoutId id="2147483862" r:id="rId81"/>
    <p:sldLayoutId id="2147483863" r:id="rId82"/>
    <p:sldLayoutId id="2147483864" r:id="rId83"/>
    <p:sldLayoutId id="2147483865" r:id="rId84"/>
    <p:sldLayoutId id="2147483866" r:id="rId85"/>
    <p:sldLayoutId id="2147483867" r:id="rId86"/>
    <p:sldLayoutId id="2147483868" r:id="rId8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40.gif"/><Relationship Id="rId4" Type="http://schemas.openxmlformats.org/officeDocument/2006/relationships/image" Target="../media/image1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4.png"/><Relationship Id="rId6" Type="http://schemas.openxmlformats.org/officeDocument/2006/relationships/image" Target="../media/image168.png"/><Relationship Id="rId7" Type="http://schemas.openxmlformats.org/officeDocument/2006/relationships/image" Target="../media/image1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143.png"/><Relationship Id="rId4" Type="http://schemas.openxmlformats.org/officeDocument/2006/relationships/image" Target="../media/image1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3.xml"/><Relationship Id="rId3" Type="http://schemas.openxmlformats.org/officeDocument/2006/relationships/image" Target="../media/image143.png"/><Relationship Id="rId4" Type="http://schemas.openxmlformats.org/officeDocument/2006/relationships/image" Target="../media/image1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image" Target="../media/image181.png"/><Relationship Id="rId4" Type="http://schemas.openxmlformats.org/officeDocument/2006/relationships/image" Target="../media/image180.png"/><Relationship Id="rId5" Type="http://schemas.openxmlformats.org/officeDocument/2006/relationships/image" Target="../media/image1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2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238.png"/><Relationship Id="rId4" Type="http://schemas.openxmlformats.org/officeDocument/2006/relationships/image" Target="../media/image1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238.png"/><Relationship Id="rId4" Type="http://schemas.openxmlformats.org/officeDocument/2006/relationships/image" Target="../media/image183.png"/><Relationship Id="rId5" Type="http://schemas.openxmlformats.org/officeDocument/2006/relationships/image" Target="../media/image1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35.png"/><Relationship Id="rId4" Type="http://schemas.openxmlformats.org/officeDocument/2006/relationships/image" Target="../media/image138.png"/><Relationship Id="rId5" Type="http://schemas.openxmlformats.org/officeDocument/2006/relationships/image" Target="../media/image137.png"/><Relationship Id="rId6" Type="http://schemas.openxmlformats.org/officeDocument/2006/relationships/image" Target="../media/image139.png"/><Relationship Id="rId7" Type="http://schemas.openxmlformats.org/officeDocument/2006/relationships/image" Target="../media/image143.png"/><Relationship Id="rId8" Type="http://schemas.openxmlformats.org/officeDocument/2006/relationships/image" Target="../media/image1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39.png"/><Relationship Id="rId4" Type="http://schemas.openxmlformats.org/officeDocument/2006/relationships/image" Target="../media/image135.png"/><Relationship Id="rId5"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image" Target="../media/image164.png"/><Relationship Id="rId4" Type="http://schemas.openxmlformats.org/officeDocument/2006/relationships/image" Target="../media/image139.png"/><Relationship Id="rId9" Type="http://schemas.openxmlformats.org/officeDocument/2006/relationships/image" Target="../media/image196.png"/><Relationship Id="rId5" Type="http://schemas.openxmlformats.org/officeDocument/2006/relationships/image" Target="../media/image182.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95.png"/><Relationship Id="rId10" Type="http://schemas.openxmlformats.org/officeDocument/2006/relationships/image" Target="../media/image1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 Id="rId3" Type="http://schemas.openxmlformats.org/officeDocument/2006/relationships/image" Target="../media/image182.png"/><Relationship Id="rId4" Type="http://schemas.openxmlformats.org/officeDocument/2006/relationships/image" Target="../media/image193.png"/><Relationship Id="rId9" Type="http://schemas.openxmlformats.org/officeDocument/2006/relationships/image" Target="../media/image164.png"/><Relationship Id="rId5" Type="http://schemas.openxmlformats.org/officeDocument/2006/relationships/image" Target="../media/image194.png"/><Relationship Id="rId6" Type="http://schemas.openxmlformats.org/officeDocument/2006/relationships/image" Target="../media/image195.png"/><Relationship Id="rId7" Type="http://schemas.openxmlformats.org/officeDocument/2006/relationships/image" Target="../media/image196.png"/><Relationship Id="rId8" Type="http://schemas.openxmlformats.org/officeDocument/2006/relationships/image" Target="../media/image197.png"/><Relationship Id="rId10"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137.png"/><Relationship Id="rId4" Type="http://schemas.openxmlformats.org/officeDocument/2006/relationships/image" Target="../media/image1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137.png"/><Relationship Id="rId4" Type="http://schemas.openxmlformats.org/officeDocument/2006/relationships/image" Target="../media/image1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137.png"/><Relationship Id="rId4" Type="http://schemas.openxmlformats.org/officeDocument/2006/relationships/image" Target="../media/image1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164.png"/><Relationship Id="rId6" Type="http://schemas.openxmlformats.org/officeDocument/2006/relationships/image" Target="../media/image206.png"/><Relationship Id="rId7" Type="http://schemas.openxmlformats.org/officeDocument/2006/relationships/image" Target="../media/image20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203.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45.png"/><Relationship Id="rId4" Type="http://schemas.openxmlformats.org/officeDocument/2006/relationships/image" Target="../media/image147.png"/><Relationship Id="rId5" Type="http://schemas.openxmlformats.org/officeDocument/2006/relationships/image" Target="../media/image143.png"/><Relationship Id="rId6" Type="http://schemas.openxmlformats.org/officeDocument/2006/relationships/image" Target="../media/image135.png"/><Relationship Id="rId7" Type="http://schemas.openxmlformats.org/officeDocument/2006/relationships/image" Target="../media/image139.png"/><Relationship Id="rId8" Type="http://schemas.openxmlformats.org/officeDocument/2006/relationships/image" Target="../media/image16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203.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137.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34.xml"/><Relationship Id="rId3" Type="http://schemas.openxmlformats.org/officeDocument/2006/relationships/image" Target="../media/image164.png"/><Relationship Id="rId4" Type="http://schemas.openxmlformats.org/officeDocument/2006/relationships/image" Target="../media/image139.png"/><Relationship Id="rId5" Type="http://schemas.openxmlformats.org/officeDocument/2006/relationships/image" Target="../media/image217.png"/><Relationship Id="rId6" Type="http://schemas.openxmlformats.org/officeDocument/2006/relationships/image" Target="../media/image218.png"/><Relationship Id="rId7" Type="http://schemas.openxmlformats.org/officeDocument/2006/relationships/image" Target="../media/image2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5.xml"/><Relationship Id="rId3" Type="http://schemas.openxmlformats.org/officeDocument/2006/relationships/image" Target="../media/image221.png"/><Relationship Id="rId4" Type="http://schemas.openxmlformats.org/officeDocument/2006/relationships/image" Target="../media/image1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36.xml"/><Relationship Id="rId3" Type="http://schemas.openxmlformats.org/officeDocument/2006/relationships/image" Target="../media/image223.png"/><Relationship Id="rId4" Type="http://schemas.openxmlformats.org/officeDocument/2006/relationships/image" Target="../media/image226.png"/><Relationship Id="rId5" Type="http://schemas.openxmlformats.org/officeDocument/2006/relationships/image" Target="../media/image1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37.xml"/><Relationship Id="rId3" Type="http://schemas.openxmlformats.org/officeDocument/2006/relationships/image" Target="../media/image225.png"/><Relationship Id="rId4" Type="http://schemas.openxmlformats.org/officeDocument/2006/relationships/image" Target="../media/image164.png"/><Relationship Id="rId5" Type="http://schemas.openxmlformats.org/officeDocument/2006/relationships/image" Target="../media/image1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38.xml"/><Relationship Id="rId3" Type="http://schemas.openxmlformats.org/officeDocument/2006/relationships/image" Target="../media/image229.png"/><Relationship Id="rId4" Type="http://schemas.openxmlformats.org/officeDocument/2006/relationships/image" Target="../media/image178.png"/><Relationship Id="rId5" Type="http://schemas.openxmlformats.org/officeDocument/2006/relationships/image" Target="../media/image1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39.xml"/><Relationship Id="rId3" Type="http://schemas.openxmlformats.org/officeDocument/2006/relationships/image" Target="../media/image231.png"/><Relationship Id="rId4" Type="http://schemas.openxmlformats.org/officeDocument/2006/relationships/image" Target="../media/image137.png"/><Relationship Id="rId5" Type="http://schemas.openxmlformats.org/officeDocument/2006/relationships/image" Target="../media/image1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145.png"/><Relationship Id="rId4" Type="http://schemas.openxmlformats.org/officeDocument/2006/relationships/image" Target="../media/image147.png"/><Relationship Id="rId5" Type="http://schemas.openxmlformats.org/officeDocument/2006/relationships/image" Target="../media/image143.png"/><Relationship Id="rId6" Type="http://schemas.openxmlformats.org/officeDocument/2006/relationships/image" Target="../media/image135.png"/><Relationship Id="rId7" Type="http://schemas.openxmlformats.org/officeDocument/2006/relationships/image" Target="../media/image139.png"/><Relationship Id="rId8" Type="http://schemas.openxmlformats.org/officeDocument/2006/relationships/image" Target="../media/image15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2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235.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235.png"/><Relationship Id="rId4" Type="http://schemas.openxmlformats.org/officeDocument/2006/relationships/image" Target="../media/image243.png"/><Relationship Id="rId9" Type="http://schemas.openxmlformats.org/officeDocument/2006/relationships/image" Target="../media/image244.png"/><Relationship Id="rId5" Type="http://schemas.openxmlformats.org/officeDocument/2006/relationships/image" Target="../media/image237.png"/><Relationship Id="rId6" Type="http://schemas.openxmlformats.org/officeDocument/2006/relationships/image" Target="../media/image236.png"/><Relationship Id="rId7" Type="http://schemas.openxmlformats.org/officeDocument/2006/relationships/image" Target="../media/image242.png"/><Relationship Id="rId8" Type="http://schemas.openxmlformats.org/officeDocument/2006/relationships/image" Target="../media/image240.png"/><Relationship Id="rId11" Type="http://schemas.openxmlformats.org/officeDocument/2006/relationships/image" Target="../media/image247.png"/><Relationship Id="rId10" Type="http://schemas.openxmlformats.org/officeDocument/2006/relationships/image" Target="../media/image239.png"/><Relationship Id="rId13" Type="http://schemas.openxmlformats.org/officeDocument/2006/relationships/image" Target="../media/image249.png"/><Relationship Id="rId12" Type="http://schemas.openxmlformats.org/officeDocument/2006/relationships/image" Target="../media/image246.png"/><Relationship Id="rId15" Type="http://schemas.openxmlformats.org/officeDocument/2006/relationships/image" Target="../media/image250.png"/><Relationship Id="rId14" Type="http://schemas.openxmlformats.org/officeDocument/2006/relationships/image" Target="../media/image1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2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35.png"/><Relationship Id="rId4" Type="http://schemas.openxmlformats.org/officeDocument/2006/relationships/image" Target="../media/image139.png"/><Relationship Id="rId5" Type="http://schemas.openxmlformats.org/officeDocument/2006/relationships/image" Target="../media/image137.png"/><Relationship Id="rId6" Type="http://schemas.openxmlformats.org/officeDocument/2006/relationships/image" Target="../media/image1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6.xml"/><Relationship Id="rId3" Type="http://schemas.openxmlformats.org/officeDocument/2006/relationships/image" Target="../media/image193.png"/><Relationship Id="rId4" Type="http://schemas.openxmlformats.org/officeDocument/2006/relationships/image" Target="../media/image194.png"/><Relationship Id="rId9" Type="http://schemas.openxmlformats.org/officeDocument/2006/relationships/image" Target="../media/image266.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260.png"/><Relationship Id="rId11" Type="http://schemas.openxmlformats.org/officeDocument/2006/relationships/image" Target="../media/image262.png"/><Relationship Id="rId10" Type="http://schemas.openxmlformats.org/officeDocument/2006/relationships/image" Target="../media/image263.png"/><Relationship Id="rId13" Type="http://schemas.openxmlformats.org/officeDocument/2006/relationships/image" Target="../media/image164.png"/><Relationship Id="rId12" Type="http://schemas.openxmlformats.org/officeDocument/2006/relationships/image" Target="../media/image264.png"/><Relationship Id="rId15" Type="http://schemas.openxmlformats.org/officeDocument/2006/relationships/image" Target="../media/image269.png"/><Relationship Id="rId14" Type="http://schemas.openxmlformats.org/officeDocument/2006/relationships/image" Target="../media/image138.png"/><Relationship Id="rId16" Type="http://schemas.openxmlformats.org/officeDocument/2006/relationships/image" Target="../media/image2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7.xml"/><Relationship Id="rId3" Type="http://schemas.openxmlformats.org/officeDocument/2006/relationships/image" Target="../media/image137.png"/><Relationship Id="rId4" Type="http://schemas.openxmlformats.org/officeDocument/2006/relationships/image" Target="../media/image139.png"/><Relationship Id="rId5" Type="http://schemas.openxmlformats.org/officeDocument/2006/relationships/image" Target="../media/image143.png"/><Relationship Id="rId6" Type="http://schemas.openxmlformats.org/officeDocument/2006/relationships/image" Target="../media/image2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8.xml"/><Relationship Id="rId3" Type="http://schemas.openxmlformats.org/officeDocument/2006/relationships/image" Target="../media/image273.png"/><Relationship Id="rId4" Type="http://schemas.openxmlformats.org/officeDocument/2006/relationships/image" Target="../media/image137.png"/><Relationship Id="rId5" Type="http://schemas.openxmlformats.org/officeDocument/2006/relationships/image" Target="../media/image139.png"/><Relationship Id="rId6" Type="http://schemas.openxmlformats.org/officeDocument/2006/relationships/image" Target="../media/image1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9.xml"/><Relationship Id="rId3" Type="http://schemas.openxmlformats.org/officeDocument/2006/relationships/image" Target="../media/image137.png"/><Relationship Id="rId4" Type="http://schemas.openxmlformats.org/officeDocument/2006/relationships/image" Target="../media/image139.png"/><Relationship Id="rId5" Type="http://schemas.openxmlformats.org/officeDocument/2006/relationships/image" Target="../media/image143.png"/><Relationship Id="rId6" Type="http://schemas.openxmlformats.org/officeDocument/2006/relationships/image" Target="../media/image2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39.png"/><Relationship Id="rId4" Type="http://schemas.openxmlformats.org/officeDocument/2006/relationships/image" Target="../media/image135.png"/><Relationship Id="rId5" Type="http://schemas.openxmlformats.org/officeDocument/2006/relationships/image" Target="../media/image13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0.xml"/><Relationship Id="rId3" Type="http://schemas.openxmlformats.org/officeDocument/2006/relationships/image" Target="../media/image137.png"/><Relationship Id="rId4" Type="http://schemas.openxmlformats.org/officeDocument/2006/relationships/image" Target="../media/image139.png"/><Relationship Id="rId5" Type="http://schemas.openxmlformats.org/officeDocument/2006/relationships/image" Target="../media/image143.png"/><Relationship Id="rId6" Type="http://schemas.openxmlformats.org/officeDocument/2006/relationships/image" Target="../media/image279.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234.png"/><Relationship Id="rId4" Type="http://schemas.openxmlformats.org/officeDocument/2006/relationships/hyperlink" Target="https://www.getlucy.ai/nl-be/prijzen/ondernemers" TargetMode="External"/><Relationship Id="rId5" Type="http://schemas.openxmlformats.org/officeDocument/2006/relationships/hyperlink" Target="https://www.getlucy.ai/nl-be/prijzen/ondernemers" TargetMode="External"/><Relationship Id="rId6" Type="http://schemas.openxmlformats.org/officeDocument/2006/relationships/image" Target="../media/image2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2.xml"/><Relationship Id="rId3" Type="http://schemas.openxmlformats.org/officeDocument/2006/relationships/image" Target="../media/image143.png"/><Relationship Id="rId4" Type="http://schemas.openxmlformats.org/officeDocument/2006/relationships/image" Target="../media/image178.png"/><Relationship Id="rId5" Type="http://schemas.openxmlformats.org/officeDocument/2006/relationships/hyperlink" Target="https://www.getlucy.ai/fr-be/prijzen/entrepreneur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3.xml"/><Relationship Id="rId3" Type="http://schemas.openxmlformats.org/officeDocument/2006/relationships/hyperlink" Target="https://www.getlucy.ai/fr-be/prijzen/entrepreneur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139.png"/><Relationship Id="rId4" Type="http://schemas.openxmlformats.org/officeDocument/2006/relationships/image" Target="../media/image135.png"/><Relationship Id="rId5" Type="http://schemas.openxmlformats.org/officeDocument/2006/relationships/image" Target="../media/image1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55.xml"/><Relationship Id="rId3" Type="http://schemas.openxmlformats.org/officeDocument/2006/relationships/image" Target="../media/image143.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 Id="rId3" Type="http://schemas.openxmlformats.org/officeDocument/2006/relationships/image" Target="../media/image135.png"/><Relationship Id="rId4" Type="http://schemas.openxmlformats.org/officeDocument/2006/relationships/image" Target="../media/image137.png"/><Relationship Id="rId5" Type="http://schemas.openxmlformats.org/officeDocument/2006/relationships/image" Target="../media/image144.png"/><Relationship Id="rId6" Type="http://schemas.openxmlformats.org/officeDocument/2006/relationships/image" Target="../media/image3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139.png"/><Relationship Id="rId4" Type="http://schemas.openxmlformats.org/officeDocument/2006/relationships/image" Target="../media/image135.png"/><Relationship Id="rId9" Type="http://schemas.openxmlformats.org/officeDocument/2006/relationships/image" Target="../media/image298.jpg"/><Relationship Id="rId5" Type="http://schemas.openxmlformats.org/officeDocument/2006/relationships/image" Target="../media/image137.png"/><Relationship Id="rId6" Type="http://schemas.openxmlformats.org/officeDocument/2006/relationships/image" Target="../media/image297.png"/><Relationship Id="rId7" Type="http://schemas.openxmlformats.org/officeDocument/2006/relationships/image" Target="../media/image299.png"/><Relationship Id="rId8" Type="http://schemas.openxmlformats.org/officeDocument/2006/relationships/image" Target="../media/image29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58.xml"/><Relationship Id="rId3" Type="http://schemas.openxmlformats.org/officeDocument/2006/relationships/image" Target="../media/image3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137.png"/><Relationship Id="rId4" Type="http://schemas.openxmlformats.org/officeDocument/2006/relationships/image" Target="../media/image139.png"/><Relationship Id="rId5" Type="http://schemas.openxmlformats.org/officeDocument/2006/relationships/image" Target="../media/image1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164.png"/><Relationship Id="rId4" Type="http://schemas.openxmlformats.org/officeDocument/2006/relationships/image" Target="../media/image166.png"/><Relationship Id="rId5" Type="http://schemas.openxmlformats.org/officeDocument/2006/relationships/image" Target="../media/image165.png"/><Relationship Id="rId6" Type="http://schemas.openxmlformats.org/officeDocument/2006/relationships/image" Target="../media/image168.png"/><Relationship Id="rId7" Type="http://schemas.openxmlformats.org/officeDocument/2006/relationships/image" Target="../media/image1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166.png"/><Relationship Id="rId4" Type="http://schemas.openxmlformats.org/officeDocument/2006/relationships/image" Target="../media/image165.png"/><Relationship Id="rId5" Type="http://schemas.openxmlformats.org/officeDocument/2006/relationships/image" Target="../media/image168.png"/><Relationship Id="rId6" Type="http://schemas.openxmlformats.org/officeDocument/2006/relationships/image" Target="../media/image1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225"/>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749" name="Google Shape;749;p225"/>
          <p:cNvPicPr preferRelativeResize="0"/>
          <p:nvPr/>
        </p:nvPicPr>
        <p:blipFill>
          <a:blip r:embed="rId4">
            <a:alphaModFix/>
          </a:blip>
          <a:stretch>
            <a:fillRect/>
          </a:stretch>
        </p:blipFill>
        <p:spPr>
          <a:xfrm>
            <a:off x="3364400" y="1892475"/>
            <a:ext cx="2415201" cy="1358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234"/>
          <p:cNvPicPr preferRelativeResize="0"/>
          <p:nvPr/>
        </p:nvPicPr>
        <p:blipFill>
          <a:blip r:embed="rId3">
            <a:alphaModFix/>
          </a:blip>
          <a:stretch>
            <a:fillRect/>
          </a:stretch>
        </p:blipFill>
        <p:spPr>
          <a:xfrm>
            <a:off x="108475" y="1585938"/>
            <a:ext cx="4449601" cy="1579425"/>
          </a:xfrm>
          <a:prstGeom prst="rect">
            <a:avLst/>
          </a:prstGeom>
          <a:noFill/>
          <a:ln>
            <a:noFill/>
          </a:ln>
          <a:effectLst>
            <a:outerShdw blurRad="57150" rotWithShape="0" algn="bl" dir="5400000" dist="19050">
              <a:srgbClr val="000000">
                <a:alpha val="50000"/>
              </a:srgbClr>
            </a:outerShdw>
          </a:effectLst>
        </p:spPr>
      </p:pic>
      <p:sp>
        <p:nvSpPr>
          <p:cNvPr id="866" name="Google Shape;866;p234"/>
          <p:cNvSpPr txBox="1"/>
          <p:nvPr/>
        </p:nvSpPr>
        <p:spPr>
          <a:xfrm>
            <a:off x="735298" y="4116254"/>
            <a:ext cx="16428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800" cap="none">
                <a:solidFill>
                  <a:schemeClr val="dk1"/>
                </a:solidFill>
                <a:latin typeface="Ubuntu"/>
                <a:ea typeface="Ubuntu"/>
                <a:cs typeface="Ubuntu"/>
                <a:sym typeface="Ubuntu"/>
              </a:rPr>
              <a:t>PAPIER</a:t>
            </a:r>
            <a:endParaRPr b="1" sz="1800">
              <a:solidFill>
                <a:schemeClr val="dk1"/>
              </a:solidFill>
              <a:latin typeface="Ubuntu"/>
              <a:ea typeface="Ubuntu"/>
              <a:cs typeface="Ubuntu"/>
              <a:sym typeface="Ubuntu"/>
            </a:endParaRPr>
          </a:p>
          <a:p>
            <a:pPr indent="0" lvl="0" marL="0" marR="0" rtl="0" algn="ctr">
              <a:spcBef>
                <a:spcPts val="0"/>
              </a:spcBef>
              <a:spcAft>
                <a:spcPts val="0"/>
              </a:spcAft>
              <a:buNone/>
            </a:pPr>
            <a:r>
              <a:rPr b="1" lang="en-GB" sz="1800" cap="none">
                <a:solidFill>
                  <a:schemeClr val="dk1"/>
                </a:solidFill>
                <a:latin typeface="Ubuntu"/>
                <a:ea typeface="Ubuntu"/>
                <a:cs typeface="Ubuntu"/>
                <a:sym typeface="Ubuntu"/>
              </a:rPr>
              <a:t>PDF</a:t>
            </a:r>
            <a:endParaRPr b="1" sz="1800">
              <a:solidFill>
                <a:schemeClr val="dk1"/>
              </a:solidFill>
              <a:latin typeface="Ubuntu"/>
              <a:ea typeface="Ubuntu"/>
              <a:cs typeface="Ubuntu"/>
              <a:sym typeface="Ubuntu"/>
            </a:endParaRPr>
          </a:p>
        </p:txBody>
      </p:sp>
      <p:sp>
        <p:nvSpPr>
          <p:cNvPr id="867" name="Google Shape;867;p234"/>
          <p:cNvSpPr txBox="1"/>
          <p:nvPr/>
        </p:nvSpPr>
        <p:spPr>
          <a:xfrm>
            <a:off x="5164225" y="4116250"/>
            <a:ext cx="38139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800">
                <a:solidFill>
                  <a:schemeClr val="dk1"/>
                </a:solidFill>
                <a:latin typeface="Ubuntu"/>
                <a:ea typeface="Ubuntu"/>
                <a:cs typeface="Ubuntu"/>
                <a:sym typeface="Ubuntu"/>
              </a:rPr>
              <a:t>LA FACTURE ÉLECTRONIQUE STRUCTURÉE</a:t>
            </a:r>
            <a:endParaRPr b="1" sz="1800">
              <a:solidFill>
                <a:schemeClr val="dk1"/>
              </a:solidFill>
              <a:latin typeface="Ubuntu"/>
              <a:ea typeface="Ubuntu"/>
              <a:cs typeface="Ubuntu"/>
              <a:sym typeface="Ubuntu"/>
            </a:endParaRPr>
          </a:p>
        </p:txBody>
      </p:sp>
      <p:pic>
        <p:nvPicPr>
          <p:cNvPr id="868" name="Google Shape;868;p234"/>
          <p:cNvPicPr preferRelativeResize="0"/>
          <p:nvPr/>
        </p:nvPicPr>
        <p:blipFill rotWithShape="1">
          <a:blip r:embed="rId4">
            <a:alphaModFix/>
          </a:blip>
          <a:srcRect b="3059" l="0" r="0" t="-3060"/>
          <a:stretch/>
        </p:blipFill>
        <p:spPr>
          <a:xfrm>
            <a:off x="4623325" y="1000838"/>
            <a:ext cx="4449600" cy="2584132"/>
          </a:xfrm>
          <a:prstGeom prst="rect">
            <a:avLst/>
          </a:prstGeom>
          <a:noFill/>
          <a:ln>
            <a:noFill/>
          </a:ln>
        </p:spPr>
      </p:pic>
      <p:pic>
        <p:nvPicPr>
          <p:cNvPr id="869" name="Google Shape;869;p234"/>
          <p:cNvPicPr preferRelativeResize="0"/>
          <p:nvPr/>
        </p:nvPicPr>
        <p:blipFill>
          <a:blip r:embed="rId5">
            <a:alphaModFix/>
          </a:blip>
          <a:stretch>
            <a:fillRect/>
          </a:stretch>
        </p:blipFill>
        <p:spPr>
          <a:xfrm>
            <a:off x="-172962" y="0"/>
            <a:ext cx="2505923" cy="635050"/>
          </a:xfrm>
          <a:prstGeom prst="rect">
            <a:avLst/>
          </a:prstGeom>
          <a:noFill/>
          <a:ln>
            <a:noFill/>
          </a:ln>
        </p:spPr>
      </p:pic>
      <p:sp>
        <p:nvSpPr>
          <p:cNvPr id="870" name="Google Shape;870;p234"/>
          <p:cNvSpPr/>
          <p:nvPr/>
        </p:nvSpPr>
        <p:spPr>
          <a:xfrm>
            <a:off x="3078025" y="4171150"/>
            <a:ext cx="1545300" cy="444300"/>
          </a:xfrm>
          <a:prstGeom prst="rightArrow">
            <a:avLst>
              <a:gd fmla="val 50000" name="adj1"/>
              <a:gd fmla="val 50000" name="adj2"/>
            </a:avLst>
          </a:prstGeom>
          <a:solidFill>
            <a:srgbClr val="27BD8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871" name="Google Shape;871;p234"/>
          <p:cNvSpPr/>
          <p:nvPr/>
        </p:nvSpPr>
        <p:spPr>
          <a:xfrm>
            <a:off x="3111075" y="2926800"/>
            <a:ext cx="284400" cy="134400"/>
          </a:xfrm>
          <a:prstGeom prst="roundRect">
            <a:avLst>
              <a:gd fmla="val 16667" name="adj"/>
            </a:avLst>
          </a:prstGeom>
          <a:noFill/>
          <a:ln cap="flat" cmpd="sng" w="28575">
            <a:solidFill>
              <a:srgbClr val="27BD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2" name="Google Shape;872;p234"/>
          <p:cNvSpPr/>
          <p:nvPr/>
        </p:nvSpPr>
        <p:spPr>
          <a:xfrm>
            <a:off x="6609275" y="2926800"/>
            <a:ext cx="371100" cy="134400"/>
          </a:xfrm>
          <a:prstGeom prst="roundRect">
            <a:avLst>
              <a:gd fmla="val 16667" name="adj"/>
            </a:avLst>
          </a:prstGeom>
          <a:noFill/>
          <a:ln cap="flat" cmpd="sng" w="28575">
            <a:solidFill>
              <a:srgbClr val="503F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73" name="Google Shape;873;p234"/>
          <p:cNvCxnSpPr>
            <a:stCxn id="871" idx="3"/>
            <a:endCxn id="872" idx="1"/>
          </p:cNvCxnSpPr>
          <p:nvPr/>
        </p:nvCxnSpPr>
        <p:spPr>
          <a:xfrm>
            <a:off x="3395475" y="2994000"/>
            <a:ext cx="3213900" cy="0"/>
          </a:xfrm>
          <a:prstGeom prst="straightConnector1">
            <a:avLst/>
          </a:prstGeom>
          <a:noFill/>
          <a:ln cap="flat" cmpd="sng" w="28575">
            <a:solidFill>
              <a:srgbClr val="27BD89"/>
            </a:solidFill>
            <a:prstDash val="solid"/>
            <a:round/>
            <a:headEnd len="med" w="med" type="none"/>
            <a:tailEnd len="med" w="med" type="none"/>
          </a:ln>
        </p:spPr>
      </p:cxnSp>
      <p:sp>
        <p:nvSpPr>
          <p:cNvPr id="874" name="Google Shape;874;p234"/>
          <p:cNvSpPr/>
          <p:nvPr/>
        </p:nvSpPr>
        <p:spPr>
          <a:xfrm>
            <a:off x="6521875" y="1488825"/>
            <a:ext cx="371100" cy="134400"/>
          </a:xfrm>
          <a:prstGeom prst="roundRect">
            <a:avLst>
              <a:gd fmla="val 16667" name="adj"/>
            </a:avLst>
          </a:prstGeom>
          <a:noFill/>
          <a:ln cap="flat" cmpd="sng" w="28575">
            <a:solidFill>
              <a:srgbClr val="503F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75" name="Google Shape;875;p234"/>
          <p:cNvCxnSpPr>
            <a:endCxn id="874" idx="1"/>
          </p:cNvCxnSpPr>
          <p:nvPr/>
        </p:nvCxnSpPr>
        <p:spPr>
          <a:xfrm flipH="1" rot="10800000">
            <a:off x="4096975" y="1556025"/>
            <a:ext cx="2424900" cy="845700"/>
          </a:xfrm>
          <a:prstGeom prst="straightConnector1">
            <a:avLst/>
          </a:prstGeom>
          <a:noFill/>
          <a:ln cap="flat" cmpd="sng" w="28575">
            <a:solidFill>
              <a:srgbClr val="27BD89"/>
            </a:solidFill>
            <a:prstDash val="solid"/>
            <a:round/>
            <a:headEnd len="med" w="med" type="none"/>
            <a:tailEnd len="med" w="med" type="none"/>
          </a:ln>
        </p:spPr>
      </p:cxnSp>
      <p:sp>
        <p:nvSpPr>
          <p:cNvPr id="876" name="Google Shape;876;p234"/>
          <p:cNvSpPr/>
          <p:nvPr/>
        </p:nvSpPr>
        <p:spPr>
          <a:xfrm>
            <a:off x="3812625" y="2401675"/>
            <a:ext cx="284400" cy="134400"/>
          </a:xfrm>
          <a:prstGeom prst="roundRect">
            <a:avLst>
              <a:gd fmla="val 16667" name="adj"/>
            </a:avLst>
          </a:prstGeom>
          <a:noFill/>
          <a:ln cap="flat" cmpd="sng" w="28575">
            <a:solidFill>
              <a:srgbClr val="27BD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77" name="Google Shape;877;p234"/>
          <p:cNvPicPr preferRelativeResize="0"/>
          <p:nvPr/>
        </p:nvPicPr>
        <p:blipFill>
          <a:blip r:embed="rId6">
            <a:alphaModFix/>
          </a:blip>
          <a:stretch>
            <a:fillRect/>
          </a:stretch>
        </p:blipFill>
        <p:spPr>
          <a:xfrm>
            <a:off x="3901975" y="3061200"/>
            <a:ext cx="721350" cy="721350"/>
          </a:xfrm>
          <a:prstGeom prst="rect">
            <a:avLst/>
          </a:prstGeom>
          <a:noFill/>
          <a:ln>
            <a:noFill/>
          </a:ln>
        </p:spPr>
      </p:pic>
      <p:pic>
        <p:nvPicPr>
          <p:cNvPr id="878" name="Google Shape;878;p234"/>
          <p:cNvPicPr preferRelativeResize="0"/>
          <p:nvPr/>
        </p:nvPicPr>
        <p:blipFill>
          <a:blip r:embed="rId7">
            <a:alphaModFix/>
          </a:blip>
          <a:stretch>
            <a:fillRect/>
          </a:stretch>
        </p:blipFill>
        <p:spPr>
          <a:xfrm>
            <a:off x="8204300" y="3165350"/>
            <a:ext cx="773825" cy="77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2" name="Shape 882"/>
        <p:cNvGrpSpPr/>
        <p:nvPr/>
      </p:nvGrpSpPr>
      <p:grpSpPr>
        <a:xfrm>
          <a:off x="0" y="0"/>
          <a:ext cx="0" cy="0"/>
          <a:chOff x="0" y="0"/>
          <a:chExt cx="0" cy="0"/>
        </a:xfrm>
      </p:grpSpPr>
      <p:sp>
        <p:nvSpPr>
          <p:cNvPr id="883" name="Google Shape;883;p235"/>
          <p:cNvSpPr txBox="1"/>
          <p:nvPr/>
        </p:nvSpPr>
        <p:spPr>
          <a:xfrm>
            <a:off x="601975" y="2264850"/>
            <a:ext cx="7983600" cy="61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700"/>
              </a:spcBef>
              <a:spcAft>
                <a:spcPts val="0"/>
              </a:spcAft>
              <a:buClr>
                <a:schemeClr val="dk1"/>
              </a:buClr>
              <a:buSzPts val="990"/>
              <a:buFont typeface="Arial"/>
              <a:buNone/>
            </a:pPr>
            <a:r>
              <a:rPr b="1" lang="en-GB" sz="4300">
                <a:solidFill>
                  <a:schemeClr val="lt1"/>
                </a:solidFill>
                <a:latin typeface="Ubuntu"/>
                <a:ea typeface="Ubuntu"/>
                <a:cs typeface="Ubuntu"/>
                <a:sym typeface="Ubuntu"/>
              </a:rPr>
              <a:t>Les avantages ?</a:t>
            </a:r>
            <a:endParaRPr sz="4300">
              <a:solidFill>
                <a:schemeClr val="lt1"/>
              </a:solidFill>
            </a:endParaRPr>
          </a:p>
          <a:p>
            <a:pPr indent="0" lvl="0" marL="0" rtl="0" algn="ctr">
              <a:spcBef>
                <a:spcPts val="70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236"/>
          <p:cNvSpPr txBox="1"/>
          <p:nvPr>
            <p:ph type="title"/>
          </p:nvPr>
        </p:nvSpPr>
        <p:spPr>
          <a:xfrm>
            <a:off x="701850" y="944650"/>
            <a:ext cx="7740300" cy="38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1810">
                <a:latin typeface="Ubuntu"/>
                <a:ea typeface="Ubuntu"/>
                <a:cs typeface="Ubuntu"/>
                <a:sym typeface="Ubuntu"/>
              </a:rPr>
              <a:t>Les avantages de la facturation électronique</a:t>
            </a:r>
            <a:endParaRPr b="1" sz="1810">
              <a:latin typeface="Ubuntu"/>
              <a:ea typeface="Ubuntu"/>
              <a:cs typeface="Ubuntu"/>
              <a:sym typeface="Ubuntu"/>
            </a:endParaRPr>
          </a:p>
        </p:txBody>
      </p:sp>
      <p:pic>
        <p:nvPicPr>
          <p:cNvPr id="889" name="Google Shape;889;p236"/>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890" name="Google Shape;890;p236"/>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891" name="Google Shape;891;p236"/>
          <p:cNvSpPr txBox="1"/>
          <p:nvPr>
            <p:ph idx="1" type="body"/>
          </p:nvPr>
        </p:nvSpPr>
        <p:spPr>
          <a:xfrm>
            <a:off x="616100" y="1746900"/>
            <a:ext cx="5220000" cy="3038100"/>
          </a:xfrm>
          <a:prstGeom prst="rect">
            <a:avLst/>
          </a:prstGeom>
        </p:spPr>
        <p:txBody>
          <a:bodyPr anchorCtr="0" anchor="t" bIns="91425" lIns="91425" spcFirstLastPara="1" rIns="91425" wrap="square" tIns="91425">
            <a:normAutofit fontScale="77500" lnSpcReduction="20000"/>
          </a:bodyPr>
          <a:lstStyle/>
          <a:p>
            <a:pPr indent="-335510" lvl="0" marL="457200" rtl="0" algn="l">
              <a:lnSpc>
                <a:spcPct val="115000"/>
              </a:lnSpc>
              <a:spcBef>
                <a:spcPts val="0"/>
              </a:spcBef>
              <a:spcAft>
                <a:spcPts val="0"/>
              </a:spcAft>
              <a:buSzPct val="116021"/>
              <a:buFont typeface="Ubuntu"/>
              <a:buChar char="●"/>
            </a:pPr>
            <a:r>
              <a:rPr b="0" lang="en-GB" sz="1872">
                <a:latin typeface="Ubuntu Light"/>
                <a:ea typeface="Ubuntu Light"/>
                <a:cs typeface="Ubuntu Light"/>
                <a:sym typeface="Ubuntu Light"/>
              </a:rPr>
              <a:t>Réduction du risque de </a:t>
            </a:r>
            <a:r>
              <a:rPr lang="en-GB" sz="1872"/>
              <a:t>blanchiment d'argent</a:t>
            </a:r>
            <a:r>
              <a:rPr b="0" lang="en-GB" sz="1872">
                <a:latin typeface="Ubuntu Light"/>
                <a:ea typeface="Ubuntu Light"/>
                <a:cs typeface="Ubuntu Light"/>
                <a:sym typeface="Ubuntu Light"/>
              </a:rPr>
              <a:t> et de </a:t>
            </a:r>
            <a:r>
              <a:rPr lang="en-GB" sz="1872"/>
              <a:t>fraude à la TVA </a:t>
            </a:r>
            <a:r>
              <a:rPr b="0" lang="en-GB" sz="1872">
                <a:latin typeface="Ubuntu Light"/>
                <a:ea typeface="Ubuntu Light"/>
                <a:cs typeface="Ubuntu Light"/>
                <a:sym typeface="Ubuntu Light"/>
              </a:rPr>
              <a:t>pour le gouvernement </a:t>
            </a:r>
            <a:br>
              <a:rPr b="0" lang="en-GB" sz="1872">
                <a:latin typeface="Ubuntu Light"/>
                <a:ea typeface="Ubuntu Light"/>
                <a:cs typeface="Ubuntu Light"/>
                <a:sym typeface="Ubuntu Light"/>
              </a:rPr>
            </a:br>
            <a:endParaRPr b="0" sz="1872">
              <a:latin typeface="Ubuntu Light"/>
              <a:ea typeface="Ubuntu Light"/>
              <a:cs typeface="Ubuntu Light"/>
              <a:sym typeface="Ubuntu Light"/>
            </a:endParaRPr>
          </a:p>
          <a:p>
            <a:pPr indent="-335510" lvl="0" marL="457200" rtl="0" algn="l">
              <a:lnSpc>
                <a:spcPct val="115000"/>
              </a:lnSpc>
              <a:spcBef>
                <a:spcPts val="0"/>
              </a:spcBef>
              <a:spcAft>
                <a:spcPts val="0"/>
              </a:spcAft>
              <a:buSzPct val="116021"/>
              <a:buFont typeface="Ubuntu"/>
              <a:buChar char="●"/>
            </a:pPr>
            <a:r>
              <a:rPr b="0" lang="en-GB" sz="1872">
                <a:latin typeface="Ubuntu Light"/>
                <a:ea typeface="Ubuntu Light"/>
                <a:cs typeface="Ubuntu Light"/>
                <a:sym typeface="Ubuntu Light"/>
              </a:rPr>
              <a:t>Possibilité d'une plus</a:t>
            </a:r>
            <a:r>
              <a:rPr lang="en-GB" sz="1872"/>
              <a:t> grande automatisation </a:t>
            </a:r>
            <a:endParaRPr b="0" sz="1872">
              <a:latin typeface="Ubuntu Light"/>
              <a:ea typeface="Ubuntu Light"/>
              <a:cs typeface="Ubuntu Light"/>
              <a:sym typeface="Ubuntu Light"/>
            </a:endParaRPr>
          </a:p>
          <a:p>
            <a:pPr indent="0" lvl="0" marL="457200" rtl="0" algn="l">
              <a:lnSpc>
                <a:spcPct val="115000"/>
              </a:lnSpc>
              <a:spcBef>
                <a:spcPts val="0"/>
              </a:spcBef>
              <a:spcAft>
                <a:spcPts val="0"/>
              </a:spcAft>
              <a:buNone/>
            </a:pPr>
            <a:r>
              <a:t/>
            </a:r>
            <a:endParaRPr sz="1872"/>
          </a:p>
          <a:p>
            <a:pPr indent="-335510" lvl="0" marL="457200" rtl="0" algn="l">
              <a:lnSpc>
                <a:spcPct val="115000"/>
              </a:lnSpc>
              <a:spcBef>
                <a:spcPts val="0"/>
              </a:spcBef>
              <a:spcAft>
                <a:spcPts val="0"/>
              </a:spcAft>
              <a:buSzPct val="116021"/>
              <a:buFont typeface="Ubuntu"/>
              <a:buChar char="●"/>
            </a:pPr>
            <a:r>
              <a:rPr b="0" lang="en-GB" sz="1872">
                <a:latin typeface="Ubuntu Light"/>
                <a:ea typeface="Ubuntu Light"/>
                <a:cs typeface="Ubuntu Light"/>
                <a:sym typeface="Ubuntu Light"/>
              </a:rPr>
              <a:t>Procédure</a:t>
            </a:r>
            <a:r>
              <a:rPr lang="en-GB" sz="1872"/>
              <a:t> KYC = </a:t>
            </a:r>
            <a:r>
              <a:rPr b="0" lang="en-GB" sz="1872">
                <a:latin typeface="Ubuntu Light"/>
                <a:ea typeface="Ubuntu Light"/>
                <a:cs typeface="Ubuntu Light"/>
                <a:sym typeface="Ubuntu Light"/>
              </a:rPr>
              <a:t>plus de</a:t>
            </a:r>
            <a:r>
              <a:rPr lang="en-GB" sz="1872"/>
              <a:t> sécurité</a:t>
            </a:r>
            <a:br>
              <a:rPr b="0" lang="en-GB" sz="1872">
                <a:latin typeface="Ubuntu Light"/>
                <a:ea typeface="Ubuntu Light"/>
                <a:cs typeface="Ubuntu Light"/>
                <a:sym typeface="Ubuntu Light"/>
              </a:rPr>
            </a:br>
            <a:endParaRPr b="0" sz="1872">
              <a:latin typeface="Ubuntu Light"/>
              <a:ea typeface="Ubuntu Light"/>
              <a:cs typeface="Ubuntu Light"/>
              <a:sym typeface="Ubuntu Light"/>
            </a:endParaRPr>
          </a:p>
          <a:p>
            <a:pPr indent="-335510" lvl="0" marL="457200" rtl="0" algn="l">
              <a:lnSpc>
                <a:spcPct val="115000"/>
              </a:lnSpc>
              <a:spcBef>
                <a:spcPts val="0"/>
              </a:spcBef>
              <a:spcAft>
                <a:spcPts val="0"/>
              </a:spcAft>
              <a:buSzPct val="116021"/>
              <a:buFont typeface="Ubuntu"/>
              <a:buChar char="●"/>
            </a:pPr>
            <a:r>
              <a:rPr lang="en-GB" sz="1872"/>
              <a:t>Réduction des coûts </a:t>
            </a:r>
            <a:r>
              <a:rPr b="0" lang="en-GB" sz="1872">
                <a:latin typeface="Ubuntu Light"/>
                <a:ea typeface="Ubuntu Light"/>
                <a:cs typeface="Ubuntu Light"/>
                <a:sym typeface="Ubuntu Light"/>
              </a:rPr>
              <a:t>pour les entreprises</a:t>
            </a:r>
            <a:endParaRPr b="0" sz="1872">
              <a:latin typeface="Ubuntu Light"/>
              <a:ea typeface="Ubuntu Light"/>
              <a:cs typeface="Ubuntu Light"/>
              <a:sym typeface="Ubuntu Light"/>
            </a:endParaRPr>
          </a:p>
          <a:p>
            <a:pPr indent="0" lvl="0" marL="457200" rtl="0" algn="l">
              <a:lnSpc>
                <a:spcPct val="100000"/>
              </a:lnSpc>
              <a:spcBef>
                <a:spcPts val="0"/>
              </a:spcBef>
              <a:spcAft>
                <a:spcPts val="0"/>
              </a:spcAft>
              <a:buNone/>
            </a:pP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0" lvl="0" marL="457200" rtl="0" algn="l">
              <a:lnSpc>
                <a:spcPct val="100000"/>
              </a:lnSpc>
              <a:spcBef>
                <a:spcPts val="0"/>
              </a:spcBef>
              <a:spcAft>
                <a:spcPts val="0"/>
              </a:spcAft>
              <a:buClr>
                <a:schemeClr val="dk1"/>
              </a:buClr>
              <a:buSzPct val="78571"/>
              <a:buFont typeface="Arial"/>
              <a:buNone/>
            </a:pPr>
            <a:r>
              <a:t/>
            </a:r>
            <a:endParaRPr b="0" sz="1400">
              <a:latin typeface="Ubuntu Light"/>
              <a:ea typeface="Ubuntu Light"/>
              <a:cs typeface="Ubuntu Light"/>
              <a:sym typeface="Ubuntu Light"/>
            </a:endParaRPr>
          </a:p>
          <a:p>
            <a:pPr indent="0" lvl="0" marL="0" rtl="0" algn="l">
              <a:spcBef>
                <a:spcPts val="900"/>
              </a:spcBef>
              <a:spcAft>
                <a:spcPts val="0"/>
              </a:spcAft>
              <a:buNone/>
            </a:pPr>
            <a:r>
              <a:t/>
            </a:r>
            <a:endParaRPr b="0" sz="1200">
              <a:solidFill>
                <a:srgbClr val="374151"/>
              </a:solidFill>
            </a:endParaRPr>
          </a:p>
          <a:p>
            <a:pPr indent="0" lvl="0" marL="0" rtl="0" algn="l">
              <a:spcBef>
                <a:spcPts val="9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237"/>
          <p:cNvSpPr txBox="1"/>
          <p:nvPr>
            <p:ph type="title"/>
          </p:nvPr>
        </p:nvSpPr>
        <p:spPr>
          <a:xfrm>
            <a:off x="701850" y="4874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Les avantages de la facturation électronique</a:t>
            </a:r>
            <a:endParaRPr/>
          </a:p>
        </p:txBody>
      </p:sp>
      <p:pic>
        <p:nvPicPr>
          <p:cNvPr id="897" name="Google Shape;897;p237"/>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898" name="Google Shape;898;p237"/>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899" name="Google Shape;899;p237"/>
          <p:cNvSpPr txBox="1"/>
          <p:nvPr>
            <p:ph idx="1" type="body"/>
          </p:nvPr>
        </p:nvSpPr>
        <p:spPr>
          <a:xfrm>
            <a:off x="817025" y="1102850"/>
            <a:ext cx="6812700" cy="3422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0" lang="en-GB" sz="1400">
                <a:latin typeface="Ubuntu Light"/>
                <a:ea typeface="Ubuntu Light"/>
                <a:cs typeface="Ubuntu Light"/>
                <a:sym typeface="Ubuntu Light"/>
              </a:rPr>
              <a:t>Possibilité de </a:t>
            </a:r>
            <a:r>
              <a:rPr lang="en-GB" sz="1400"/>
              <a:t>gain d’efficacité et de r</a:t>
            </a:r>
            <a:r>
              <a:rPr lang="en-GB" sz="1400"/>
              <a:t>éduction des coûts</a:t>
            </a:r>
            <a:r>
              <a:rPr b="0" lang="en-GB" sz="1400">
                <a:latin typeface="Ubuntu Light"/>
                <a:ea typeface="Ubuntu Light"/>
                <a:cs typeface="Ubuntu Light"/>
                <a:sym typeface="Ubuntu Light"/>
              </a:rPr>
              <a:t> : </a:t>
            </a:r>
            <a:endParaRPr b="0" sz="1400">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b="0" sz="1400">
              <a:latin typeface="Ubuntu Light"/>
              <a:ea typeface="Ubuntu Light"/>
              <a:cs typeface="Ubuntu Light"/>
              <a:sym typeface="Ubuntu Light"/>
            </a:endParaRPr>
          </a:p>
          <a:p>
            <a:pPr indent="-336550" lvl="0" marL="457200" rtl="0" algn="l">
              <a:lnSpc>
                <a:spcPct val="115000"/>
              </a:lnSpc>
              <a:spcBef>
                <a:spcPts val="0"/>
              </a:spcBef>
              <a:spcAft>
                <a:spcPts val="0"/>
              </a:spcAft>
              <a:buSzPts val="1700"/>
              <a:buFont typeface="Ubuntu"/>
              <a:buChar char="●"/>
            </a:pPr>
            <a:r>
              <a:rPr b="0" lang="en-GB" sz="1400">
                <a:latin typeface="Ubuntu Light"/>
                <a:ea typeface="Ubuntu Light"/>
                <a:cs typeface="Ubuntu Light"/>
                <a:sym typeface="Ubuntu Light"/>
              </a:rPr>
              <a:t>Efficacité: Il </a:t>
            </a:r>
            <a:r>
              <a:rPr lang="en-GB" sz="1400"/>
              <a:t>automatise le processus de facturation</a:t>
            </a:r>
            <a:r>
              <a:rPr b="0" lang="en-GB" sz="1400">
                <a:latin typeface="Ubuntu Light"/>
                <a:ea typeface="Ubuntu Light"/>
                <a:cs typeface="Ubuntu Light"/>
                <a:sym typeface="Ubuntu Light"/>
              </a:rPr>
              <a:t>, ce qui fait gagner du temps et réduit le besoin de saisie manuelle.</a:t>
            </a:r>
            <a:endParaRPr b="0" sz="1400">
              <a:latin typeface="Ubuntu Light"/>
              <a:ea typeface="Ubuntu Light"/>
              <a:cs typeface="Ubuntu Light"/>
              <a:sym typeface="Ubuntu Light"/>
            </a:endParaRPr>
          </a:p>
          <a:p>
            <a:pPr indent="-336550" lvl="0" marL="457200" rtl="0" algn="l">
              <a:lnSpc>
                <a:spcPct val="115000"/>
              </a:lnSpc>
              <a:spcBef>
                <a:spcPts val="0"/>
              </a:spcBef>
              <a:spcAft>
                <a:spcPts val="0"/>
              </a:spcAft>
              <a:buSzPts val="1700"/>
              <a:buFont typeface="Ubuntu"/>
              <a:buChar char="●"/>
            </a:pPr>
            <a:r>
              <a:rPr lang="en-GB" sz="1400"/>
              <a:t>Réduction des erreurs</a:t>
            </a:r>
            <a:r>
              <a:rPr b="0" lang="en-GB" sz="1400">
                <a:latin typeface="Ubuntu Light"/>
                <a:ea typeface="Ubuntu Light"/>
                <a:cs typeface="Ubuntu Light"/>
                <a:sym typeface="Ubuntu Light"/>
              </a:rPr>
              <a:t>: Grâce à la standardisation, les erreurs dans les factures sont réduites, ce qui diminue les rectifications et le traitement des erreurs.</a:t>
            </a:r>
            <a:endParaRPr b="0" sz="1400">
              <a:latin typeface="Ubuntu Light"/>
              <a:ea typeface="Ubuntu Light"/>
              <a:cs typeface="Ubuntu Light"/>
              <a:sym typeface="Ubuntu Light"/>
            </a:endParaRPr>
          </a:p>
          <a:p>
            <a:pPr indent="-336550" lvl="0" marL="457200" rtl="0" algn="l">
              <a:lnSpc>
                <a:spcPct val="115000"/>
              </a:lnSpc>
              <a:spcBef>
                <a:spcPts val="0"/>
              </a:spcBef>
              <a:spcAft>
                <a:spcPts val="0"/>
              </a:spcAft>
              <a:buSzPts val="1700"/>
              <a:buFont typeface="Ubuntu"/>
              <a:buChar char="●"/>
            </a:pPr>
            <a:r>
              <a:rPr lang="en-GB" sz="1400"/>
              <a:t>Paiements plus rapides</a:t>
            </a:r>
            <a:r>
              <a:rPr b="0" lang="en-GB" sz="1400">
                <a:latin typeface="Ubuntu Light"/>
                <a:ea typeface="Ubuntu Light"/>
                <a:cs typeface="Ubuntu Light"/>
                <a:sym typeface="Ubuntu Light"/>
              </a:rPr>
              <a:t>: Les factures électroniques sont souvent traitées plus rapidement que les factures papier, contribuant ainsi à une meilleure gestion de trésorerie.</a:t>
            </a:r>
            <a:endParaRPr b="0" sz="1400">
              <a:latin typeface="Ubuntu Light"/>
              <a:ea typeface="Ubuntu Light"/>
              <a:cs typeface="Ubuntu Light"/>
              <a:sym typeface="Ubuntu Light"/>
            </a:endParaRPr>
          </a:p>
          <a:p>
            <a:pPr indent="-336550" lvl="0" marL="457200" rtl="0" algn="l">
              <a:lnSpc>
                <a:spcPct val="115000"/>
              </a:lnSpc>
              <a:spcBef>
                <a:spcPts val="0"/>
              </a:spcBef>
              <a:spcAft>
                <a:spcPts val="0"/>
              </a:spcAft>
              <a:buSzPts val="1700"/>
              <a:buFont typeface="Ubuntu"/>
              <a:buChar char="●"/>
            </a:pPr>
            <a:r>
              <a:rPr lang="en-GB" sz="1400"/>
              <a:t>Réduction des coûts matériels</a:t>
            </a:r>
            <a:r>
              <a:rPr b="0" lang="en-GB" sz="1400">
                <a:latin typeface="Ubuntu Light"/>
                <a:ea typeface="Ubuntu Light"/>
                <a:cs typeface="Ubuntu Light"/>
                <a:sym typeface="Ubuntu Light"/>
              </a:rPr>
              <a:t>: La facturation numérique élimine les coûts liés au papier, à l'impression et à l'envoi.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3" name="Shape 903"/>
        <p:cNvGrpSpPr/>
        <p:nvPr/>
      </p:nvGrpSpPr>
      <p:grpSpPr>
        <a:xfrm>
          <a:off x="0" y="0"/>
          <a:ext cx="0" cy="0"/>
          <a:chOff x="0" y="0"/>
          <a:chExt cx="0" cy="0"/>
        </a:xfrm>
      </p:grpSpPr>
      <p:sp>
        <p:nvSpPr>
          <p:cNvPr id="904" name="Google Shape;904;p238"/>
          <p:cNvSpPr txBox="1"/>
          <p:nvPr/>
        </p:nvSpPr>
        <p:spPr>
          <a:xfrm>
            <a:off x="658775" y="1807650"/>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Le réseau Peppol - le fonctionnement</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239"/>
          <p:cNvSpPr/>
          <p:nvPr/>
        </p:nvSpPr>
        <p:spPr>
          <a:xfrm>
            <a:off x="4392800" y="510125"/>
            <a:ext cx="4637100" cy="45183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910" name="Google Shape;910;p239"/>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7894"/>
              <a:buFont typeface="Arial"/>
              <a:buNone/>
            </a:pPr>
            <a:r>
              <a:rPr b="1" lang="en-GB">
                <a:latin typeface="Ubuntu"/>
                <a:ea typeface="Ubuntu"/>
                <a:cs typeface="Ubuntu"/>
                <a:sym typeface="Ubuntu"/>
              </a:rPr>
              <a:t>Comment fonctionne Peppol ? </a:t>
            </a:r>
            <a:endParaRPr b="1">
              <a:latin typeface="Ubuntu"/>
              <a:ea typeface="Ubuntu"/>
              <a:cs typeface="Ubuntu"/>
              <a:sym typeface="Ubuntu"/>
            </a:endParaRPr>
          </a:p>
          <a:p>
            <a:pPr indent="0" lvl="0" marL="0" rtl="0" algn="l">
              <a:spcBef>
                <a:spcPts val="0"/>
              </a:spcBef>
              <a:spcAft>
                <a:spcPts val="0"/>
              </a:spcAft>
              <a:buClr>
                <a:schemeClr val="dk1"/>
              </a:buClr>
              <a:buSzPct val="57894"/>
              <a:buFont typeface="Arial"/>
              <a:buNone/>
            </a:pPr>
            <a:r>
              <a:t/>
            </a:r>
            <a:endParaRPr/>
          </a:p>
          <a:p>
            <a:pPr indent="0" lvl="0" marL="0" rtl="0" algn="l">
              <a:spcBef>
                <a:spcPts val="0"/>
              </a:spcBef>
              <a:spcAft>
                <a:spcPts val="0"/>
              </a:spcAft>
              <a:buNone/>
            </a:pPr>
            <a:r>
              <a:t/>
            </a:r>
            <a:endParaRPr/>
          </a:p>
        </p:txBody>
      </p:sp>
      <p:sp>
        <p:nvSpPr>
          <p:cNvPr id="911" name="Google Shape;911;p239"/>
          <p:cNvSpPr/>
          <p:nvPr/>
        </p:nvSpPr>
        <p:spPr>
          <a:xfrm>
            <a:off x="1080000" y="1312625"/>
            <a:ext cx="3799500" cy="1747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GB" sz="1200">
                <a:latin typeface="Ubuntu"/>
                <a:ea typeface="Ubuntu"/>
                <a:cs typeface="Ubuntu"/>
                <a:sym typeface="Ubuntu"/>
              </a:rPr>
              <a:t>La boite au lettres publique (ENVOI)</a:t>
            </a:r>
            <a:endParaRPr b="1" sz="1200">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GB" sz="1000">
                <a:latin typeface="Ubuntu"/>
                <a:ea typeface="Ubuntu"/>
                <a:cs typeface="Ubuntu"/>
                <a:sym typeface="Ubuntu"/>
              </a:rPr>
              <a:t>Peppol est un réseau digital avancé pour factures électronique et autres documents professionnels. </a:t>
            </a:r>
            <a:endParaRPr sz="1000">
              <a:latin typeface="Ubuntu"/>
              <a:ea typeface="Ubuntu"/>
              <a:cs typeface="Ubuntu"/>
              <a:sym typeface="Ubuntu"/>
            </a:endParaRPr>
          </a:p>
          <a:p>
            <a:pPr indent="-292100" lvl="0" marL="457200" rtl="0" algn="l">
              <a:lnSpc>
                <a:spcPct val="115000"/>
              </a:lnSpc>
              <a:spcBef>
                <a:spcPts val="0"/>
              </a:spcBef>
              <a:spcAft>
                <a:spcPts val="0"/>
              </a:spcAft>
              <a:buSzPts val="1000"/>
              <a:buFont typeface="Ubuntu"/>
              <a:buChar char="-"/>
            </a:pPr>
            <a:r>
              <a:rPr lang="en-GB" sz="1000">
                <a:latin typeface="Ubuntu"/>
                <a:ea typeface="Ubuntu"/>
                <a:cs typeface="Ubuntu"/>
                <a:sym typeface="Ubuntu"/>
              </a:rPr>
              <a:t>L'Identifiant Peppol du destinataire est requis pour l'envoi </a:t>
            </a:r>
            <a:endParaRPr sz="1000">
              <a:latin typeface="Ubuntu"/>
              <a:ea typeface="Ubuntu"/>
              <a:cs typeface="Ubuntu"/>
              <a:sym typeface="Ubuntu"/>
            </a:endParaRPr>
          </a:p>
          <a:p>
            <a:pPr indent="-292100" lvl="0" marL="457200" rtl="0" algn="l">
              <a:lnSpc>
                <a:spcPct val="115000"/>
              </a:lnSpc>
              <a:spcBef>
                <a:spcPts val="0"/>
              </a:spcBef>
              <a:spcAft>
                <a:spcPts val="0"/>
              </a:spcAft>
              <a:buSzPts val="1000"/>
              <a:buFont typeface="Ubuntu"/>
              <a:buChar char="-"/>
            </a:pPr>
            <a:r>
              <a:rPr lang="en-GB" sz="1000">
                <a:latin typeface="Ubuntu"/>
                <a:ea typeface="Ubuntu"/>
                <a:cs typeface="Ubuntu"/>
                <a:sym typeface="Ubuntu"/>
              </a:rPr>
              <a:t>Envoi par un Point d'Accès peppol </a:t>
            </a:r>
            <a:endParaRPr sz="1000">
              <a:latin typeface="Ubuntu"/>
              <a:ea typeface="Ubuntu"/>
              <a:cs typeface="Ubuntu"/>
              <a:sym typeface="Ubuntu"/>
            </a:endParaRPr>
          </a:p>
          <a:p>
            <a:pPr indent="-292100" lvl="0" marL="457200" rtl="0" algn="l">
              <a:lnSpc>
                <a:spcPct val="115000"/>
              </a:lnSpc>
              <a:spcBef>
                <a:spcPts val="0"/>
              </a:spcBef>
              <a:spcAft>
                <a:spcPts val="0"/>
              </a:spcAft>
              <a:buSzPts val="1000"/>
              <a:buFont typeface="Ubuntu"/>
              <a:buChar char="-"/>
            </a:pPr>
            <a:r>
              <a:rPr lang="en-GB" sz="1000">
                <a:latin typeface="Ubuntu"/>
                <a:ea typeface="Ubuntu"/>
                <a:cs typeface="Ubuntu"/>
                <a:sym typeface="Ubuntu"/>
              </a:rPr>
              <a:t>Multiples point d’accès possible</a:t>
            </a:r>
            <a:endParaRPr sz="1000">
              <a:latin typeface="Ubuntu"/>
              <a:ea typeface="Ubuntu"/>
              <a:cs typeface="Ubuntu"/>
              <a:sym typeface="Ubuntu"/>
            </a:endParaRPr>
          </a:p>
          <a:p>
            <a:pPr indent="-292100" lvl="0" marL="457200" rtl="0" algn="l">
              <a:lnSpc>
                <a:spcPct val="115000"/>
              </a:lnSpc>
              <a:spcBef>
                <a:spcPts val="0"/>
              </a:spcBef>
              <a:spcAft>
                <a:spcPts val="0"/>
              </a:spcAft>
              <a:buSzPts val="1000"/>
              <a:buFont typeface="Ubuntu"/>
              <a:buChar char="-"/>
            </a:pPr>
            <a:r>
              <a:rPr lang="en-GB" sz="1000">
                <a:latin typeface="Ubuntu"/>
                <a:ea typeface="Ubuntu"/>
                <a:cs typeface="Ubuntu"/>
                <a:sym typeface="Ubuntu"/>
              </a:rPr>
              <a:t>Garantie de livraison sécurisée et fiable garantie</a:t>
            </a:r>
            <a:endParaRPr sz="1000">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t/>
            </a:r>
            <a:endParaRPr sz="1300">
              <a:latin typeface="Ubuntu"/>
              <a:ea typeface="Ubuntu"/>
              <a:cs typeface="Ubuntu"/>
              <a:sym typeface="Ubuntu"/>
            </a:endParaRPr>
          </a:p>
          <a:p>
            <a:pPr indent="0" lvl="0" marL="0" rtl="0" algn="ctr">
              <a:spcBef>
                <a:spcPts val="0"/>
              </a:spcBef>
              <a:spcAft>
                <a:spcPts val="0"/>
              </a:spcAft>
              <a:buNone/>
            </a:pPr>
            <a:r>
              <a:t/>
            </a:r>
            <a:endParaRPr sz="1300">
              <a:latin typeface="Ubuntu"/>
              <a:ea typeface="Ubuntu"/>
              <a:cs typeface="Ubuntu"/>
              <a:sym typeface="Ubuntu"/>
            </a:endParaRPr>
          </a:p>
        </p:txBody>
      </p:sp>
      <p:sp>
        <p:nvSpPr>
          <p:cNvPr id="912" name="Google Shape;912;p239"/>
          <p:cNvSpPr/>
          <p:nvPr/>
        </p:nvSpPr>
        <p:spPr>
          <a:xfrm>
            <a:off x="1080000" y="3205675"/>
            <a:ext cx="3799500" cy="1747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rPr b="1" lang="en-GB" sz="1200">
                <a:latin typeface="Ubuntu"/>
                <a:ea typeface="Ubuntu"/>
                <a:cs typeface="Ubuntu"/>
                <a:sym typeface="Ubuntu"/>
              </a:rPr>
              <a:t>Boîte de réception personnelle (RECEPTION)</a:t>
            </a:r>
            <a:endParaRPr b="1" sz="1200">
              <a:latin typeface="Ubuntu"/>
              <a:ea typeface="Ubuntu"/>
              <a:cs typeface="Ubuntu"/>
              <a:sym typeface="Ubuntu"/>
            </a:endParaRPr>
          </a:p>
          <a:p>
            <a:pPr indent="-292100" lvl="0" marL="457200" rtl="0" algn="l">
              <a:lnSpc>
                <a:spcPct val="115000"/>
              </a:lnSpc>
              <a:spcBef>
                <a:spcPts val="0"/>
              </a:spcBef>
              <a:spcAft>
                <a:spcPts val="0"/>
              </a:spcAft>
              <a:buSzPts val="1000"/>
              <a:buFont typeface="Ubuntu"/>
              <a:buChar char="-"/>
            </a:pPr>
            <a:r>
              <a:rPr lang="en-GB" sz="1000">
                <a:latin typeface="Ubuntu"/>
                <a:ea typeface="Ubuntu"/>
                <a:cs typeface="Ubuntu"/>
                <a:sym typeface="Ubuntu"/>
              </a:rPr>
              <a:t>Un seul point d’accès de réception (identifiant unique par entreprise)  </a:t>
            </a:r>
            <a:endParaRPr sz="1000">
              <a:latin typeface="Ubuntu"/>
              <a:ea typeface="Ubuntu"/>
              <a:cs typeface="Ubuntu"/>
              <a:sym typeface="Ubuntu"/>
            </a:endParaRPr>
          </a:p>
          <a:p>
            <a:pPr indent="-292100" lvl="0" marL="457200" rtl="0" algn="l">
              <a:lnSpc>
                <a:spcPct val="115000"/>
              </a:lnSpc>
              <a:spcBef>
                <a:spcPts val="0"/>
              </a:spcBef>
              <a:spcAft>
                <a:spcPts val="0"/>
              </a:spcAft>
              <a:buSzPts val="1000"/>
              <a:buFont typeface="Ubuntu"/>
              <a:buChar char="-"/>
            </a:pPr>
            <a:r>
              <a:rPr lang="en-GB" sz="1000">
                <a:latin typeface="Ubuntu"/>
                <a:ea typeface="Ubuntu"/>
                <a:cs typeface="Ubuntu"/>
                <a:sym typeface="Ubuntu"/>
              </a:rPr>
              <a:t>Cela garantit que l’entreprise est la seule à recevoir les documents qui lui sont envoyés, ce qui assure la confidentialité et la sécurité.</a:t>
            </a:r>
            <a:endParaRPr sz="1000">
              <a:latin typeface="Ubuntu"/>
              <a:ea typeface="Ubuntu"/>
              <a:cs typeface="Ubuntu"/>
              <a:sym typeface="Ubuntu"/>
            </a:endParaRPr>
          </a:p>
          <a:p>
            <a:pPr indent="0" lvl="0" marL="0" rtl="0" algn="ctr">
              <a:spcBef>
                <a:spcPts val="0"/>
              </a:spcBef>
              <a:spcAft>
                <a:spcPts val="0"/>
              </a:spcAft>
              <a:buNone/>
            </a:pPr>
            <a:r>
              <a:t/>
            </a:r>
            <a:endParaRPr sz="1300">
              <a:latin typeface="Ubuntu"/>
              <a:ea typeface="Ubuntu"/>
              <a:cs typeface="Ubuntu"/>
              <a:sym typeface="Ubuntu"/>
            </a:endParaRPr>
          </a:p>
          <a:p>
            <a:pPr indent="0" lvl="0" marL="0" rtl="0" algn="ctr">
              <a:spcBef>
                <a:spcPts val="0"/>
              </a:spcBef>
              <a:spcAft>
                <a:spcPts val="0"/>
              </a:spcAft>
              <a:buNone/>
            </a:pPr>
            <a:r>
              <a:t/>
            </a:r>
            <a:endParaRPr sz="1300">
              <a:latin typeface="Ubuntu"/>
              <a:ea typeface="Ubuntu"/>
              <a:cs typeface="Ubuntu"/>
              <a:sym typeface="Ubuntu"/>
            </a:endParaRPr>
          </a:p>
        </p:txBody>
      </p:sp>
      <p:sp>
        <p:nvSpPr>
          <p:cNvPr id="913" name="Google Shape;913;p239"/>
          <p:cNvSpPr txBox="1"/>
          <p:nvPr/>
        </p:nvSpPr>
        <p:spPr>
          <a:xfrm>
            <a:off x="83500" y="1444675"/>
            <a:ext cx="1012500" cy="1180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7400">
                <a:solidFill>
                  <a:schemeClr val="dk1"/>
                </a:solidFill>
                <a:latin typeface="Ubuntu"/>
                <a:ea typeface="Ubuntu"/>
                <a:cs typeface="Ubuntu"/>
                <a:sym typeface="Ubuntu"/>
              </a:rPr>
              <a:t>📮</a:t>
            </a:r>
            <a:endParaRPr sz="7400">
              <a:solidFill>
                <a:schemeClr val="dk1"/>
              </a:solidFill>
              <a:latin typeface="Ubuntu"/>
              <a:ea typeface="Ubuntu"/>
              <a:cs typeface="Ubuntu"/>
              <a:sym typeface="Ubuntu"/>
            </a:endParaRPr>
          </a:p>
        </p:txBody>
      </p:sp>
      <p:sp>
        <p:nvSpPr>
          <p:cNvPr id="914" name="Google Shape;914;p239"/>
          <p:cNvSpPr txBox="1"/>
          <p:nvPr/>
        </p:nvSpPr>
        <p:spPr>
          <a:xfrm>
            <a:off x="121775" y="3387650"/>
            <a:ext cx="1012500" cy="1180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7400">
                <a:solidFill>
                  <a:schemeClr val="dk1"/>
                </a:solidFill>
                <a:latin typeface="Ubuntu"/>
                <a:ea typeface="Ubuntu"/>
                <a:cs typeface="Ubuntu"/>
                <a:sym typeface="Ubuntu"/>
              </a:rPr>
              <a:t>📬</a:t>
            </a:r>
            <a:endParaRPr sz="7400">
              <a:solidFill>
                <a:schemeClr val="dk1"/>
              </a:solidFill>
              <a:latin typeface="Ubuntu"/>
              <a:ea typeface="Ubuntu"/>
              <a:cs typeface="Ubuntu"/>
              <a:sym typeface="Ubuntu"/>
            </a:endParaRPr>
          </a:p>
        </p:txBody>
      </p:sp>
      <p:pic>
        <p:nvPicPr>
          <p:cNvPr id="915" name="Google Shape;915;p239"/>
          <p:cNvPicPr preferRelativeResize="0"/>
          <p:nvPr/>
        </p:nvPicPr>
        <p:blipFill>
          <a:blip r:embed="rId3">
            <a:alphaModFix/>
          </a:blip>
          <a:stretch>
            <a:fillRect/>
          </a:stretch>
        </p:blipFill>
        <p:spPr>
          <a:xfrm>
            <a:off x="3443478" y="1227626"/>
            <a:ext cx="1600173" cy="217050"/>
          </a:xfrm>
          <a:prstGeom prst="rect">
            <a:avLst/>
          </a:prstGeom>
          <a:noFill/>
          <a:ln>
            <a:noFill/>
          </a:ln>
        </p:spPr>
      </p:pic>
      <p:pic>
        <p:nvPicPr>
          <p:cNvPr id="916" name="Google Shape;916;p239"/>
          <p:cNvPicPr preferRelativeResize="0"/>
          <p:nvPr/>
        </p:nvPicPr>
        <p:blipFill>
          <a:blip r:embed="rId4">
            <a:alphaModFix/>
          </a:blip>
          <a:stretch>
            <a:fillRect/>
          </a:stretch>
        </p:blipFill>
        <p:spPr>
          <a:xfrm>
            <a:off x="3443475" y="4822675"/>
            <a:ext cx="1600176" cy="205751"/>
          </a:xfrm>
          <a:prstGeom prst="rect">
            <a:avLst/>
          </a:prstGeom>
          <a:noFill/>
          <a:ln>
            <a:noFill/>
          </a:ln>
        </p:spPr>
      </p:pic>
      <p:sp>
        <p:nvSpPr>
          <p:cNvPr id="917" name="Google Shape;917;p239"/>
          <p:cNvSpPr/>
          <p:nvPr/>
        </p:nvSpPr>
        <p:spPr>
          <a:xfrm>
            <a:off x="4950650" y="968675"/>
            <a:ext cx="3521400" cy="3601200"/>
          </a:xfrm>
          <a:prstGeom prst="ellipse">
            <a:avLst/>
          </a:prstGeom>
          <a:no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918" name="Google Shape;918;p239"/>
          <p:cNvSpPr/>
          <p:nvPr/>
        </p:nvSpPr>
        <p:spPr>
          <a:xfrm>
            <a:off x="5409350" y="1438025"/>
            <a:ext cx="2604000" cy="2662500"/>
          </a:xfrm>
          <a:prstGeom prst="ellipse">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919" name="Google Shape;919;p239"/>
          <p:cNvSpPr/>
          <p:nvPr/>
        </p:nvSpPr>
        <p:spPr>
          <a:xfrm>
            <a:off x="5870450" y="1911425"/>
            <a:ext cx="1681800" cy="1715700"/>
          </a:xfrm>
          <a:prstGeom prst="ellipse">
            <a:avLst/>
          </a:prstGeom>
          <a:noFill/>
          <a:ln cap="flat" cmpd="sng" w="19050">
            <a:solidFill>
              <a:srgbClr val="1C56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920" name="Google Shape;920;p239"/>
          <p:cNvSpPr/>
          <p:nvPr/>
        </p:nvSpPr>
        <p:spPr>
          <a:xfrm>
            <a:off x="6295993" y="2353922"/>
            <a:ext cx="830700" cy="830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921" name="Google Shape;921;p239"/>
          <p:cNvPicPr preferRelativeResize="0"/>
          <p:nvPr/>
        </p:nvPicPr>
        <p:blipFill rotWithShape="1">
          <a:blip r:embed="rId5">
            <a:alphaModFix/>
          </a:blip>
          <a:srcRect b="0" l="0" r="0" t="0"/>
          <a:stretch/>
        </p:blipFill>
        <p:spPr>
          <a:xfrm>
            <a:off x="6441357" y="2499285"/>
            <a:ext cx="540000" cy="540000"/>
          </a:xfrm>
          <a:prstGeom prst="rect">
            <a:avLst/>
          </a:prstGeom>
          <a:noFill/>
          <a:ln>
            <a:noFill/>
          </a:ln>
        </p:spPr>
      </p:pic>
      <p:sp>
        <p:nvSpPr>
          <p:cNvPr id="922" name="Google Shape;922;p239"/>
          <p:cNvSpPr/>
          <p:nvPr/>
        </p:nvSpPr>
        <p:spPr>
          <a:xfrm>
            <a:off x="7380907" y="918649"/>
            <a:ext cx="749400" cy="749400"/>
          </a:xfrm>
          <a:prstGeom prst="ellipse">
            <a:avLst/>
          </a:prstGeom>
          <a:solidFill>
            <a:srgbClr val="FFFFFF">
              <a:alpha val="80390"/>
            </a:srgbClr>
          </a:solidFill>
          <a:ln cap="flat" cmpd="sng" w="10575">
            <a:solidFill>
              <a:srgbClr val="FFFFFF">
                <a:alpha val="80390"/>
              </a:srgbClr>
            </a:solidFill>
            <a:prstDash val="solid"/>
            <a:round/>
            <a:headEnd len="sm" w="sm" type="none"/>
            <a:tailEnd len="sm" w="sm" type="none"/>
          </a:ln>
        </p:spPr>
        <p:txBody>
          <a:bodyPr anchorCtr="0" anchor="ctr" bIns="88475" lIns="41625" spcFirstLastPara="1" rIns="41625" wrap="square" tIns="88475">
            <a:noAutofit/>
          </a:bodyPr>
          <a:lstStyle/>
          <a:p>
            <a:pPr indent="0" lvl="0" marL="0" marR="0" rtl="0" algn="ctr">
              <a:lnSpc>
                <a:spcPct val="154340"/>
              </a:lnSpc>
              <a:spcBef>
                <a:spcPts val="0"/>
              </a:spcBef>
              <a:spcAft>
                <a:spcPts val="0"/>
              </a:spcAft>
              <a:buClr>
                <a:srgbClr val="000000"/>
              </a:buClr>
              <a:buSzPts val="700"/>
              <a:buFont typeface="Arial"/>
              <a:buNone/>
            </a:pPr>
            <a:r>
              <a:rPr b="1" i="0" lang="en-GB" sz="700" u="none" cap="none" strike="noStrike">
                <a:solidFill>
                  <a:srgbClr val="282828"/>
                </a:solidFill>
                <a:latin typeface="Ubuntu"/>
                <a:ea typeface="Ubuntu"/>
                <a:cs typeface="Ubuntu"/>
                <a:sym typeface="Ubuntu"/>
              </a:rPr>
              <a:t>ACCESS POINT</a:t>
            </a:r>
            <a:endParaRPr b="1" i="0" sz="500" u="none" cap="none" strike="noStrike">
              <a:solidFill>
                <a:srgbClr val="000000"/>
              </a:solidFill>
              <a:latin typeface="Ubuntu"/>
              <a:ea typeface="Ubuntu"/>
              <a:cs typeface="Ubuntu"/>
              <a:sym typeface="Ubuntu"/>
            </a:endParaRPr>
          </a:p>
        </p:txBody>
      </p:sp>
      <p:sp>
        <p:nvSpPr>
          <p:cNvPr id="923" name="Google Shape;923;p239"/>
          <p:cNvSpPr/>
          <p:nvPr/>
        </p:nvSpPr>
        <p:spPr>
          <a:xfrm>
            <a:off x="5336082" y="3853249"/>
            <a:ext cx="749400" cy="749400"/>
          </a:xfrm>
          <a:prstGeom prst="ellipse">
            <a:avLst/>
          </a:prstGeom>
          <a:solidFill>
            <a:srgbClr val="FFFFFF">
              <a:alpha val="80390"/>
            </a:srgbClr>
          </a:solidFill>
          <a:ln cap="flat" cmpd="sng" w="10575">
            <a:solidFill>
              <a:srgbClr val="FFFFFF">
                <a:alpha val="80390"/>
              </a:srgbClr>
            </a:solidFill>
            <a:prstDash val="solid"/>
            <a:round/>
            <a:headEnd len="sm" w="sm" type="none"/>
            <a:tailEnd len="sm" w="sm" type="none"/>
          </a:ln>
        </p:spPr>
        <p:txBody>
          <a:bodyPr anchorCtr="0" anchor="ctr" bIns="88475" lIns="41625" spcFirstLastPara="1" rIns="41625" wrap="square" tIns="88475">
            <a:noAutofit/>
          </a:bodyPr>
          <a:lstStyle/>
          <a:p>
            <a:pPr indent="0" lvl="0" marL="0" marR="0" rtl="0" algn="ctr">
              <a:lnSpc>
                <a:spcPct val="154340"/>
              </a:lnSpc>
              <a:spcBef>
                <a:spcPts val="0"/>
              </a:spcBef>
              <a:spcAft>
                <a:spcPts val="0"/>
              </a:spcAft>
              <a:buClr>
                <a:srgbClr val="000000"/>
              </a:buClr>
              <a:buSzPts val="700"/>
              <a:buFont typeface="Arial"/>
              <a:buNone/>
            </a:pPr>
            <a:r>
              <a:rPr b="1" i="0" lang="en-GB" sz="700" u="none" cap="none" strike="noStrike">
                <a:solidFill>
                  <a:srgbClr val="282828"/>
                </a:solidFill>
                <a:latin typeface="Ubuntu"/>
                <a:ea typeface="Ubuntu"/>
                <a:cs typeface="Ubuntu"/>
                <a:sym typeface="Ubuntu"/>
              </a:rPr>
              <a:t>ACCESS POINT</a:t>
            </a:r>
            <a:endParaRPr b="1" i="0" sz="500" u="none" cap="none" strike="noStrike">
              <a:solidFill>
                <a:srgbClr val="000000"/>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7" name="Shape 927"/>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1" name="Shape 931"/>
        <p:cNvGrpSpPr/>
        <p:nvPr/>
      </p:nvGrpSpPr>
      <p:grpSpPr>
        <a:xfrm>
          <a:off x="0" y="0"/>
          <a:ext cx="0" cy="0"/>
          <a:chOff x="0" y="0"/>
          <a:chExt cx="0" cy="0"/>
        </a:xfrm>
      </p:grpSpPr>
      <p:pic>
        <p:nvPicPr>
          <p:cNvPr id="932" name="Google Shape;932;p241"/>
          <p:cNvPicPr preferRelativeResize="0"/>
          <p:nvPr/>
        </p:nvPicPr>
        <p:blipFill rotWithShape="1">
          <a:blip r:embed="rId4">
            <a:alphaModFix/>
          </a:blip>
          <a:srcRect b="0" l="27720" r="61779" t="0"/>
          <a:stretch/>
        </p:blipFill>
        <p:spPr>
          <a:xfrm>
            <a:off x="2534876" y="0"/>
            <a:ext cx="960174" cy="5143501"/>
          </a:xfrm>
          <a:prstGeom prst="rect">
            <a:avLst/>
          </a:prstGeom>
          <a:noFill/>
          <a:ln>
            <a:noFill/>
          </a:ln>
        </p:spPr>
      </p:pic>
      <p:pic>
        <p:nvPicPr>
          <p:cNvPr id="933" name="Google Shape;933;p241"/>
          <p:cNvPicPr preferRelativeResize="0"/>
          <p:nvPr/>
        </p:nvPicPr>
        <p:blipFill rotWithShape="1">
          <a:blip r:embed="rId4">
            <a:alphaModFix/>
          </a:blip>
          <a:srcRect b="0" l="63843" r="23472" t="0"/>
          <a:stretch/>
        </p:blipFill>
        <p:spPr>
          <a:xfrm>
            <a:off x="5837904" y="0"/>
            <a:ext cx="1159900" cy="5143501"/>
          </a:xfrm>
          <a:prstGeom prst="rect">
            <a:avLst/>
          </a:prstGeom>
          <a:noFill/>
          <a:ln>
            <a:noFill/>
          </a:ln>
        </p:spPr>
      </p:pic>
      <p:cxnSp>
        <p:nvCxnSpPr>
          <p:cNvPr id="934" name="Google Shape;934;p241"/>
          <p:cNvCxnSpPr/>
          <p:nvPr/>
        </p:nvCxnSpPr>
        <p:spPr>
          <a:xfrm>
            <a:off x="2154025" y="1506575"/>
            <a:ext cx="460800" cy="0"/>
          </a:xfrm>
          <a:prstGeom prst="straightConnector1">
            <a:avLst/>
          </a:prstGeom>
          <a:noFill/>
          <a:ln cap="flat" cmpd="sng" w="9525">
            <a:solidFill>
              <a:schemeClr val="dk2"/>
            </a:solidFill>
            <a:prstDash val="solid"/>
            <a:round/>
            <a:headEnd len="med" w="med" type="none"/>
            <a:tailEnd len="med" w="med" type="triangle"/>
          </a:ln>
        </p:spPr>
      </p:cxnSp>
      <p:cxnSp>
        <p:nvCxnSpPr>
          <p:cNvPr id="935" name="Google Shape;935;p241"/>
          <p:cNvCxnSpPr/>
          <p:nvPr/>
        </p:nvCxnSpPr>
        <p:spPr>
          <a:xfrm flipH="1" rot="10800000">
            <a:off x="2160250" y="2894775"/>
            <a:ext cx="560400" cy="909000"/>
          </a:xfrm>
          <a:prstGeom prst="straightConnector1">
            <a:avLst/>
          </a:prstGeom>
          <a:noFill/>
          <a:ln cap="flat" cmpd="sng" w="9525">
            <a:solidFill>
              <a:schemeClr val="dk2"/>
            </a:solidFill>
            <a:prstDash val="solid"/>
            <a:round/>
            <a:headEnd len="med" w="med" type="none"/>
            <a:tailEnd len="med" w="med" type="triangle"/>
          </a:ln>
        </p:spPr>
      </p:cxnSp>
      <p:cxnSp>
        <p:nvCxnSpPr>
          <p:cNvPr id="936" name="Google Shape;936;p241"/>
          <p:cNvCxnSpPr/>
          <p:nvPr/>
        </p:nvCxnSpPr>
        <p:spPr>
          <a:xfrm>
            <a:off x="21602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37" name="Google Shape;937;p241"/>
          <p:cNvCxnSpPr/>
          <p:nvPr/>
        </p:nvCxnSpPr>
        <p:spPr>
          <a:xfrm>
            <a:off x="21602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38" name="Google Shape;938;p241"/>
          <p:cNvCxnSpPr/>
          <p:nvPr/>
        </p:nvCxnSpPr>
        <p:spPr>
          <a:xfrm>
            <a:off x="336800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39" name="Google Shape;939;p241"/>
          <p:cNvCxnSpPr/>
          <p:nvPr/>
        </p:nvCxnSpPr>
        <p:spPr>
          <a:xfrm flipH="1" rot="10800000">
            <a:off x="3368002" y="3427276"/>
            <a:ext cx="376500" cy="376500"/>
          </a:xfrm>
          <a:prstGeom prst="straightConnector1">
            <a:avLst/>
          </a:prstGeom>
          <a:noFill/>
          <a:ln cap="flat" cmpd="sng" w="9525">
            <a:solidFill>
              <a:schemeClr val="dk2"/>
            </a:solidFill>
            <a:prstDash val="solid"/>
            <a:round/>
            <a:headEnd len="med" w="med" type="none"/>
            <a:tailEnd len="med" w="med" type="triangle"/>
          </a:ln>
        </p:spPr>
      </p:cxnSp>
      <p:cxnSp>
        <p:nvCxnSpPr>
          <p:cNvPr id="940" name="Google Shape;940;p241"/>
          <p:cNvCxnSpPr/>
          <p:nvPr/>
        </p:nvCxnSpPr>
        <p:spPr>
          <a:xfrm>
            <a:off x="3368002" y="1506576"/>
            <a:ext cx="382800" cy="382800"/>
          </a:xfrm>
          <a:prstGeom prst="straightConnector1">
            <a:avLst/>
          </a:prstGeom>
          <a:noFill/>
          <a:ln cap="flat" cmpd="sng" w="9525">
            <a:solidFill>
              <a:schemeClr val="dk2"/>
            </a:solidFill>
            <a:prstDash val="solid"/>
            <a:round/>
            <a:headEnd len="med" w="med" type="none"/>
            <a:tailEnd len="med" w="med" type="triangle"/>
          </a:ln>
        </p:spPr>
      </p:cxnSp>
      <p:cxnSp>
        <p:nvCxnSpPr>
          <p:cNvPr id="941" name="Google Shape;941;p241"/>
          <p:cNvCxnSpPr/>
          <p:nvPr/>
        </p:nvCxnSpPr>
        <p:spPr>
          <a:xfrm>
            <a:off x="54286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42" name="Google Shape;942;p241"/>
          <p:cNvCxnSpPr/>
          <p:nvPr/>
        </p:nvCxnSpPr>
        <p:spPr>
          <a:xfrm flipH="1" rot="10800000">
            <a:off x="5472175" y="1506575"/>
            <a:ext cx="398400" cy="398400"/>
          </a:xfrm>
          <a:prstGeom prst="straightConnector1">
            <a:avLst/>
          </a:prstGeom>
          <a:noFill/>
          <a:ln cap="flat" cmpd="sng" w="9525">
            <a:solidFill>
              <a:schemeClr val="dk2"/>
            </a:solidFill>
            <a:prstDash val="solid"/>
            <a:round/>
            <a:headEnd len="med" w="med" type="none"/>
            <a:tailEnd len="med" w="med" type="triangle"/>
          </a:ln>
        </p:spPr>
      </p:cxnSp>
      <p:cxnSp>
        <p:nvCxnSpPr>
          <p:cNvPr id="943" name="Google Shape;943;p241"/>
          <p:cNvCxnSpPr/>
          <p:nvPr/>
        </p:nvCxnSpPr>
        <p:spPr>
          <a:xfrm>
            <a:off x="5428600" y="3361800"/>
            <a:ext cx="441900" cy="441900"/>
          </a:xfrm>
          <a:prstGeom prst="straightConnector1">
            <a:avLst/>
          </a:prstGeom>
          <a:noFill/>
          <a:ln cap="flat" cmpd="sng" w="9525">
            <a:solidFill>
              <a:schemeClr val="dk2"/>
            </a:solidFill>
            <a:prstDash val="solid"/>
            <a:round/>
            <a:headEnd len="med" w="med" type="none"/>
            <a:tailEnd len="med" w="med" type="triangle"/>
          </a:ln>
        </p:spPr>
      </p:cxnSp>
      <p:cxnSp>
        <p:nvCxnSpPr>
          <p:cNvPr id="944" name="Google Shape;944;p241"/>
          <p:cNvCxnSpPr/>
          <p:nvPr/>
        </p:nvCxnSpPr>
        <p:spPr>
          <a:xfrm>
            <a:off x="66301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45" name="Google Shape;945;p241"/>
          <p:cNvCxnSpPr/>
          <p:nvPr/>
        </p:nvCxnSpPr>
        <p:spPr>
          <a:xfrm>
            <a:off x="66301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46" name="Google Shape;946;p241"/>
          <p:cNvCxnSpPr/>
          <p:nvPr/>
        </p:nvCxnSpPr>
        <p:spPr>
          <a:xfrm>
            <a:off x="6630152" y="1506576"/>
            <a:ext cx="441900" cy="0"/>
          </a:xfrm>
          <a:prstGeom prst="straightConnector1">
            <a:avLst/>
          </a:prstGeom>
          <a:noFill/>
          <a:ln cap="flat" cmpd="sng" w="9525">
            <a:solidFill>
              <a:schemeClr val="dk2"/>
            </a:solidFill>
            <a:prstDash val="solid"/>
            <a:round/>
            <a:headEnd len="med" w="med" type="none"/>
            <a:tailEnd len="med" w="med" type="triangle"/>
          </a:ln>
        </p:spPr>
      </p:cxnSp>
      <p:sp>
        <p:nvSpPr>
          <p:cNvPr id="947" name="Google Shape;947;p241"/>
          <p:cNvSpPr/>
          <p:nvPr/>
        </p:nvSpPr>
        <p:spPr>
          <a:xfrm>
            <a:off x="2154025" y="723900"/>
            <a:ext cx="1755000" cy="39168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948" name="Google Shape;948;p241"/>
          <p:cNvSpPr/>
          <p:nvPr/>
        </p:nvSpPr>
        <p:spPr>
          <a:xfrm>
            <a:off x="1699550" y="4365675"/>
            <a:ext cx="2514300" cy="441900"/>
          </a:xfrm>
          <a:prstGeom prst="roundRect">
            <a:avLst>
              <a:gd fmla="val 50000"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solidFill>
                <a:schemeClr val="dk2"/>
              </a:solidFill>
            </a:endParaRPr>
          </a:p>
          <a:p>
            <a:pPr indent="0" lvl="0" marL="0" rtl="0" algn="ctr">
              <a:spcBef>
                <a:spcPts val="0"/>
              </a:spcBef>
              <a:spcAft>
                <a:spcPts val="0"/>
              </a:spcAft>
              <a:buNone/>
            </a:pPr>
            <a:r>
              <a:rPr b="1" lang="en-GB" sz="1200">
                <a:solidFill>
                  <a:schemeClr val="dk2"/>
                </a:solidFill>
              </a:rPr>
              <a:t>Multiples points d’accès pour l’expéditeur</a:t>
            </a:r>
            <a:endParaRPr b="1" sz="1200">
              <a:solidFill>
                <a:schemeClr val="dk2"/>
              </a:solidFill>
            </a:endParaRPr>
          </a:p>
          <a:p>
            <a:pPr indent="0" lvl="0" marL="0" rtl="0" algn="ctr">
              <a:spcBef>
                <a:spcPts val="0"/>
              </a:spcBef>
              <a:spcAft>
                <a:spcPts val="0"/>
              </a:spcAft>
              <a:buNone/>
            </a:pPr>
            <a:r>
              <a:t/>
            </a:r>
            <a:endParaRPr sz="1100">
              <a:solidFill>
                <a:schemeClr val="dk1"/>
              </a:solidFill>
              <a:latin typeface="Ubuntu"/>
              <a:ea typeface="Ubuntu"/>
              <a:cs typeface="Ubuntu"/>
              <a:sym typeface="Ubuntu"/>
            </a:endParaRPr>
          </a:p>
        </p:txBody>
      </p:sp>
      <p:sp>
        <p:nvSpPr>
          <p:cNvPr id="949" name="Google Shape;949;p241"/>
          <p:cNvSpPr/>
          <p:nvPr/>
        </p:nvSpPr>
        <p:spPr>
          <a:xfrm>
            <a:off x="5160700" y="4393873"/>
            <a:ext cx="2514300" cy="444900"/>
          </a:xfrm>
          <a:prstGeom prst="roundRect">
            <a:avLst>
              <a:gd fmla="val 50000"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Ubuntu"/>
                <a:ea typeface="Ubuntu"/>
                <a:cs typeface="Ubuntu"/>
                <a:sym typeface="Ubuntu"/>
              </a:rPr>
              <a:t>Un seul point d’accès pour le destinataire</a:t>
            </a:r>
            <a:endParaRPr b="1" sz="900">
              <a:solidFill>
                <a:schemeClr val="lt1"/>
              </a:solidFill>
              <a:latin typeface="Ubuntu"/>
              <a:ea typeface="Ubuntu"/>
              <a:cs typeface="Ubuntu"/>
              <a:sym typeface="Ubuntu"/>
            </a:endParaRPr>
          </a:p>
        </p:txBody>
      </p:sp>
      <p:sp>
        <p:nvSpPr>
          <p:cNvPr id="950" name="Google Shape;950;p241"/>
          <p:cNvSpPr/>
          <p:nvPr/>
        </p:nvSpPr>
        <p:spPr>
          <a:xfrm>
            <a:off x="246900" y="1091350"/>
            <a:ext cx="1211100" cy="514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Expéditeur</a:t>
            </a:r>
            <a:endParaRPr b="1">
              <a:solidFill>
                <a:schemeClr val="lt1"/>
              </a:solidFill>
              <a:latin typeface="Ubuntu"/>
              <a:ea typeface="Ubuntu"/>
              <a:cs typeface="Ubuntu"/>
              <a:sym typeface="Ubuntu"/>
            </a:endParaRPr>
          </a:p>
        </p:txBody>
      </p:sp>
      <p:sp>
        <p:nvSpPr>
          <p:cNvPr id="951" name="Google Shape;951;p241"/>
          <p:cNvSpPr/>
          <p:nvPr/>
        </p:nvSpPr>
        <p:spPr>
          <a:xfrm>
            <a:off x="246900" y="2329650"/>
            <a:ext cx="1211100" cy="514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Expéditeur</a:t>
            </a:r>
            <a:endParaRPr b="1">
              <a:solidFill>
                <a:schemeClr val="lt1"/>
              </a:solidFill>
              <a:latin typeface="Ubuntu"/>
              <a:ea typeface="Ubuntu"/>
              <a:cs typeface="Ubuntu"/>
              <a:sym typeface="Ubuntu"/>
            </a:endParaRPr>
          </a:p>
        </p:txBody>
      </p:sp>
      <p:sp>
        <p:nvSpPr>
          <p:cNvPr id="952" name="Google Shape;952;p241"/>
          <p:cNvSpPr/>
          <p:nvPr/>
        </p:nvSpPr>
        <p:spPr>
          <a:xfrm>
            <a:off x="7675000" y="1143725"/>
            <a:ext cx="1221600" cy="514500"/>
          </a:xfrm>
          <a:prstGeom prst="roundRect">
            <a:avLst>
              <a:gd fmla="val 16667" name="adj"/>
            </a:avLst>
          </a:prstGeom>
          <a:solidFill>
            <a:srgbClr val="D5428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Destinataire</a:t>
            </a:r>
            <a:endParaRPr b="1" sz="1300">
              <a:solidFill>
                <a:schemeClr val="lt1"/>
              </a:solidFill>
            </a:endParaRPr>
          </a:p>
        </p:txBody>
      </p:sp>
      <p:sp>
        <p:nvSpPr>
          <p:cNvPr id="953" name="Google Shape;953;p241"/>
          <p:cNvSpPr/>
          <p:nvPr/>
        </p:nvSpPr>
        <p:spPr>
          <a:xfrm>
            <a:off x="246900" y="3491750"/>
            <a:ext cx="1211100" cy="514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Expéditeur</a:t>
            </a:r>
            <a:endParaRPr b="1">
              <a:solidFill>
                <a:schemeClr val="lt1"/>
              </a:solidFill>
              <a:latin typeface="Ubuntu"/>
              <a:ea typeface="Ubuntu"/>
              <a:cs typeface="Ubuntu"/>
              <a:sym typeface="Ubuntu"/>
            </a:endParaRPr>
          </a:p>
        </p:txBody>
      </p:sp>
      <p:sp>
        <p:nvSpPr>
          <p:cNvPr id="954" name="Google Shape;954;p241"/>
          <p:cNvSpPr/>
          <p:nvPr/>
        </p:nvSpPr>
        <p:spPr>
          <a:xfrm>
            <a:off x="7675000" y="2405850"/>
            <a:ext cx="1221600" cy="514500"/>
          </a:xfrm>
          <a:prstGeom prst="roundRect">
            <a:avLst>
              <a:gd fmla="val 16667" name="adj"/>
            </a:avLst>
          </a:prstGeom>
          <a:solidFill>
            <a:srgbClr val="D5428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Destinataire</a:t>
            </a:r>
            <a:endParaRPr b="1" sz="1300">
              <a:solidFill>
                <a:schemeClr val="lt1"/>
              </a:solidFill>
            </a:endParaRPr>
          </a:p>
        </p:txBody>
      </p:sp>
      <p:sp>
        <p:nvSpPr>
          <p:cNvPr id="955" name="Google Shape;955;p241"/>
          <p:cNvSpPr/>
          <p:nvPr/>
        </p:nvSpPr>
        <p:spPr>
          <a:xfrm>
            <a:off x="7675000" y="3579675"/>
            <a:ext cx="1221600" cy="514500"/>
          </a:xfrm>
          <a:prstGeom prst="roundRect">
            <a:avLst>
              <a:gd fmla="val 16667" name="adj"/>
            </a:avLst>
          </a:prstGeom>
          <a:solidFill>
            <a:srgbClr val="D5428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Destinataire</a:t>
            </a:r>
            <a:endParaRPr b="1" sz="1300">
              <a:solidFill>
                <a:schemeClr val="lt1"/>
              </a:solidFill>
            </a:endParaRPr>
          </a:p>
        </p:txBody>
      </p:sp>
      <p:sp>
        <p:nvSpPr>
          <p:cNvPr id="956" name="Google Shape;956;p241"/>
          <p:cNvSpPr/>
          <p:nvPr/>
        </p:nvSpPr>
        <p:spPr>
          <a:xfrm>
            <a:off x="5301700" y="330900"/>
            <a:ext cx="3692700" cy="39168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0" name="Shape 960"/>
        <p:cNvGrpSpPr/>
        <p:nvPr/>
      </p:nvGrpSpPr>
      <p:grpSpPr>
        <a:xfrm>
          <a:off x="0" y="0"/>
          <a:ext cx="0" cy="0"/>
          <a:chOff x="0" y="0"/>
          <a:chExt cx="0" cy="0"/>
        </a:xfrm>
      </p:grpSpPr>
      <p:pic>
        <p:nvPicPr>
          <p:cNvPr id="961" name="Google Shape;961;p242"/>
          <p:cNvPicPr preferRelativeResize="0"/>
          <p:nvPr/>
        </p:nvPicPr>
        <p:blipFill rotWithShape="1">
          <a:blip r:embed="rId4">
            <a:alphaModFix/>
          </a:blip>
          <a:srcRect b="0" l="27720" r="61779" t="0"/>
          <a:stretch/>
        </p:blipFill>
        <p:spPr>
          <a:xfrm>
            <a:off x="2534876" y="0"/>
            <a:ext cx="960174" cy="5143501"/>
          </a:xfrm>
          <a:prstGeom prst="rect">
            <a:avLst/>
          </a:prstGeom>
          <a:noFill/>
          <a:ln>
            <a:noFill/>
          </a:ln>
        </p:spPr>
      </p:pic>
      <p:pic>
        <p:nvPicPr>
          <p:cNvPr id="962" name="Google Shape;962;p242"/>
          <p:cNvPicPr preferRelativeResize="0"/>
          <p:nvPr/>
        </p:nvPicPr>
        <p:blipFill rotWithShape="1">
          <a:blip r:embed="rId4">
            <a:alphaModFix/>
          </a:blip>
          <a:srcRect b="0" l="63843" r="23472" t="0"/>
          <a:stretch/>
        </p:blipFill>
        <p:spPr>
          <a:xfrm>
            <a:off x="5837904" y="0"/>
            <a:ext cx="1159900" cy="5143501"/>
          </a:xfrm>
          <a:prstGeom prst="rect">
            <a:avLst/>
          </a:prstGeom>
          <a:noFill/>
          <a:ln>
            <a:noFill/>
          </a:ln>
        </p:spPr>
      </p:pic>
      <p:cxnSp>
        <p:nvCxnSpPr>
          <p:cNvPr id="963" name="Google Shape;963;p242"/>
          <p:cNvCxnSpPr/>
          <p:nvPr/>
        </p:nvCxnSpPr>
        <p:spPr>
          <a:xfrm>
            <a:off x="2154025" y="1506575"/>
            <a:ext cx="460800" cy="0"/>
          </a:xfrm>
          <a:prstGeom prst="straightConnector1">
            <a:avLst/>
          </a:prstGeom>
          <a:noFill/>
          <a:ln cap="flat" cmpd="sng" w="9525">
            <a:solidFill>
              <a:schemeClr val="dk2"/>
            </a:solidFill>
            <a:prstDash val="solid"/>
            <a:round/>
            <a:headEnd len="med" w="med" type="none"/>
            <a:tailEnd len="med" w="med" type="triangle"/>
          </a:ln>
        </p:spPr>
      </p:cxnSp>
      <p:cxnSp>
        <p:nvCxnSpPr>
          <p:cNvPr id="964" name="Google Shape;964;p242"/>
          <p:cNvCxnSpPr/>
          <p:nvPr/>
        </p:nvCxnSpPr>
        <p:spPr>
          <a:xfrm flipH="1" rot="10800000">
            <a:off x="2160250" y="2894775"/>
            <a:ext cx="560400" cy="909000"/>
          </a:xfrm>
          <a:prstGeom prst="straightConnector1">
            <a:avLst/>
          </a:prstGeom>
          <a:noFill/>
          <a:ln cap="flat" cmpd="sng" w="9525">
            <a:solidFill>
              <a:schemeClr val="dk2"/>
            </a:solidFill>
            <a:prstDash val="solid"/>
            <a:round/>
            <a:headEnd len="med" w="med" type="none"/>
            <a:tailEnd len="med" w="med" type="triangle"/>
          </a:ln>
        </p:spPr>
      </p:cxnSp>
      <p:cxnSp>
        <p:nvCxnSpPr>
          <p:cNvPr id="965" name="Google Shape;965;p242"/>
          <p:cNvCxnSpPr/>
          <p:nvPr/>
        </p:nvCxnSpPr>
        <p:spPr>
          <a:xfrm>
            <a:off x="21602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66" name="Google Shape;966;p242"/>
          <p:cNvCxnSpPr/>
          <p:nvPr/>
        </p:nvCxnSpPr>
        <p:spPr>
          <a:xfrm>
            <a:off x="21602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67" name="Google Shape;967;p242"/>
          <p:cNvCxnSpPr/>
          <p:nvPr/>
        </p:nvCxnSpPr>
        <p:spPr>
          <a:xfrm>
            <a:off x="336800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68" name="Google Shape;968;p242"/>
          <p:cNvCxnSpPr/>
          <p:nvPr/>
        </p:nvCxnSpPr>
        <p:spPr>
          <a:xfrm flipH="1" rot="10800000">
            <a:off x="3368002" y="3427276"/>
            <a:ext cx="376500" cy="376500"/>
          </a:xfrm>
          <a:prstGeom prst="straightConnector1">
            <a:avLst/>
          </a:prstGeom>
          <a:noFill/>
          <a:ln cap="flat" cmpd="sng" w="9525">
            <a:solidFill>
              <a:schemeClr val="dk2"/>
            </a:solidFill>
            <a:prstDash val="solid"/>
            <a:round/>
            <a:headEnd len="med" w="med" type="none"/>
            <a:tailEnd len="med" w="med" type="triangle"/>
          </a:ln>
        </p:spPr>
      </p:cxnSp>
      <p:cxnSp>
        <p:nvCxnSpPr>
          <p:cNvPr id="969" name="Google Shape;969;p242"/>
          <p:cNvCxnSpPr/>
          <p:nvPr/>
        </p:nvCxnSpPr>
        <p:spPr>
          <a:xfrm>
            <a:off x="3368002" y="1506576"/>
            <a:ext cx="382800" cy="382800"/>
          </a:xfrm>
          <a:prstGeom prst="straightConnector1">
            <a:avLst/>
          </a:prstGeom>
          <a:noFill/>
          <a:ln cap="flat" cmpd="sng" w="9525">
            <a:solidFill>
              <a:schemeClr val="dk2"/>
            </a:solidFill>
            <a:prstDash val="solid"/>
            <a:round/>
            <a:headEnd len="med" w="med" type="none"/>
            <a:tailEnd len="med" w="med" type="triangle"/>
          </a:ln>
        </p:spPr>
      </p:cxnSp>
      <p:cxnSp>
        <p:nvCxnSpPr>
          <p:cNvPr id="970" name="Google Shape;970;p242"/>
          <p:cNvCxnSpPr/>
          <p:nvPr/>
        </p:nvCxnSpPr>
        <p:spPr>
          <a:xfrm>
            <a:off x="54286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71" name="Google Shape;971;p242"/>
          <p:cNvCxnSpPr/>
          <p:nvPr/>
        </p:nvCxnSpPr>
        <p:spPr>
          <a:xfrm flipH="1" rot="10800000">
            <a:off x="5472175" y="1506575"/>
            <a:ext cx="398400" cy="398400"/>
          </a:xfrm>
          <a:prstGeom prst="straightConnector1">
            <a:avLst/>
          </a:prstGeom>
          <a:noFill/>
          <a:ln cap="flat" cmpd="sng" w="9525">
            <a:solidFill>
              <a:schemeClr val="dk2"/>
            </a:solidFill>
            <a:prstDash val="solid"/>
            <a:round/>
            <a:headEnd len="med" w="med" type="none"/>
            <a:tailEnd len="med" w="med" type="triangle"/>
          </a:ln>
        </p:spPr>
      </p:cxnSp>
      <p:cxnSp>
        <p:nvCxnSpPr>
          <p:cNvPr id="972" name="Google Shape;972;p242"/>
          <p:cNvCxnSpPr/>
          <p:nvPr/>
        </p:nvCxnSpPr>
        <p:spPr>
          <a:xfrm>
            <a:off x="5428600" y="3361800"/>
            <a:ext cx="441900" cy="441900"/>
          </a:xfrm>
          <a:prstGeom prst="straightConnector1">
            <a:avLst/>
          </a:prstGeom>
          <a:noFill/>
          <a:ln cap="flat" cmpd="sng" w="9525">
            <a:solidFill>
              <a:schemeClr val="dk2"/>
            </a:solidFill>
            <a:prstDash val="solid"/>
            <a:round/>
            <a:headEnd len="med" w="med" type="none"/>
            <a:tailEnd len="med" w="med" type="triangle"/>
          </a:ln>
        </p:spPr>
      </p:cxnSp>
      <p:cxnSp>
        <p:nvCxnSpPr>
          <p:cNvPr id="973" name="Google Shape;973;p242"/>
          <p:cNvCxnSpPr/>
          <p:nvPr/>
        </p:nvCxnSpPr>
        <p:spPr>
          <a:xfrm>
            <a:off x="66301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74" name="Google Shape;974;p242"/>
          <p:cNvCxnSpPr/>
          <p:nvPr/>
        </p:nvCxnSpPr>
        <p:spPr>
          <a:xfrm>
            <a:off x="66301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975" name="Google Shape;975;p242"/>
          <p:cNvCxnSpPr/>
          <p:nvPr/>
        </p:nvCxnSpPr>
        <p:spPr>
          <a:xfrm>
            <a:off x="6630152" y="1506576"/>
            <a:ext cx="441900" cy="0"/>
          </a:xfrm>
          <a:prstGeom prst="straightConnector1">
            <a:avLst/>
          </a:prstGeom>
          <a:noFill/>
          <a:ln cap="flat" cmpd="sng" w="9525">
            <a:solidFill>
              <a:schemeClr val="dk2"/>
            </a:solidFill>
            <a:prstDash val="solid"/>
            <a:round/>
            <a:headEnd len="med" w="med" type="none"/>
            <a:tailEnd len="med" w="med" type="triangle"/>
          </a:ln>
        </p:spPr>
      </p:cxnSp>
      <p:sp>
        <p:nvSpPr>
          <p:cNvPr id="976" name="Google Shape;976;p242"/>
          <p:cNvSpPr/>
          <p:nvPr/>
        </p:nvSpPr>
        <p:spPr>
          <a:xfrm>
            <a:off x="2154025" y="723900"/>
            <a:ext cx="1755000" cy="39168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977" name="Google Shape;977;p242"/>
          <p:cNvSpPr/>
          <p:nvPr/>
        </p:nvSpPr>
        <p:spPr>
          <a:xfrm>
            <a:off x="1699550" y="4365675"/>
            <a:ext cx="2514300" cy="441900"/>
          </a:xfrm>
          <a:prstGeom prst="roundRect">
            <a:avLst>
              <a:gd fmla="val 50000"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solidFill>
                <a:schemeClr val="dk2"/>
              </a:solidFill>
            </a:endParaRPr>
          </a:p>
          <a:p>
            <a:pPr indent="0" lvl="0" marL="0" rtl="0" algn="ctr">
              <a:spcBef>
                <a:spcPts val="0"/>
              </a:spcBef>
              <a:spcAft>
                <a:spcPts val="0"/>
              </a:spcAft>
              <a:buNone/>
            </a:pPr>
            <a:r>
              <a:rPr b="1" lang="en-GB" sz="1200">
                <a:solidFill>
                  <a:schemeClr val="dk2"/>
                </a:solidFill>
                <a:latin typeface="Ubuntu"/>
                <a:ea typeface="Ubuntu"/>
                <a:cs typeface="Ubuntu"/>
                <a:sym typeface="Ubuntu"/>
              </a:rPr>
              <a:t>Multiples points d’accès pour l’expéditeur</a:t>
            </a:r>
            <a:endParaRPr b="1" sz="1200">
              <a:solidFill>
                <a:schemeClr val="dk2"/>
              </a:solidFill>
              <a:latin typeface="Ubuntu"/>
              <a:ea typeface="Ubuntu"/>
              <a:cs typeface="Ubuntu"/>
              <a:sym typeface="Ubuntu"/>
            </a:endParaRPr>
          </a:p>
          <a:p>
            <a:pPr indent="0" lvl="0" marL="0" rtl="0" algn="ctr">
              <a:spcBef>
                <a:spcPts val="0"/>
              </a:spcBef>
              <a:spcAft>
                <a:spcPts val="0"/>
              </a:spcAft>
              <a:buNone/>
            </a:pPr>
            <a:r>
              <a:t/>
            </a:r>
            <a:endParaRPr sz="1100">
              <a:solidFill>
                <a:schemeClr val="dk1"/>
              </a:solidFill>
              <a:latin typeface="Ubuntu"/>
              <a:ea typeface="Ubuntu"/>
              <a:cs typeface="Ubuntu"/>
              <a:sym typeface="Ubuntu"/>
            </a:endParaRPr>
          </a:p>
        </p:txBody>
      </p:sp>
      <p:sp>
        <p:nvSpPr>
          <p:cNvPr id="978" name="Google Shape;978;p242"/>
          <p:cNvSpPr/>
          <p:nvPr/>
        </p:nvSpPr>
        <p:spPr>
          <a:xfrm>
            <a:off x="5160700" y="4393873"/>
            <a:ext cx="2514300" cy="444900"/>
          </a:xfrm>
          <a:prstGeom prst="roundRect">
            <a:avLst>
              <a:gd fmla="val 50000"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Ubuntu"/>
                <a:ea typeface="Ubuntu"/>
                <a:cs typeface="Ubuntu"/>
                <a:sym typeface="Ubuntu"/>
              </a:rPr>
              <a:t>Un seul point d’accès pour le destinataire</a:t>
            </a:r>
            <a:endParaRPr b="1" sz="900">
              <a:solidFill>
                <a:schemeClr val="lt1"/>
              </a:solidFill>
              <a:latin typeface="Ubuntu"/>
              <a:ea typeface="Ubuntu"/>
              <a:cs typeface="Ubuntu"/>
              <a:sym typeface="Ubuntu"/>
            </a:endParaRPr>
          </a:p>
        </p:txBody>
      </p:sp>
      <p:sp>
        <p:nvSpPr>
          <p:cNvPr id="979" name="Google Shape;979;p242"/>
          <p:cNvSpPr/>
          <p:nvPr/>
        </p:nvSpPr>
        <p:spPr>
          <a:xfrm>
            <a:off x="246900" y="1091350"/>
            <a:ext cx="1211100" cy="514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Expéditeur</a:t>
            </a:r>
            <a:endParaRPr b="1">
              <a:solidFill>
                <a:schemeClr val="lt1"/>
              </a:solidFill>
              <a:latin typeface="Ubuntu"/>
              <a:ea typeface="Ubuntu"/>
              <a:cs typeface="Ubuntu"/>
              <a:sym typeface="Ubuntu"/>
            </a:endParaRPr>
          </a:p>
        </p:txBody>
      </p:sp>
      <p:sp>
        <p:nvSpPr>
          <p:cNvPr id="980" name="Google Shape;980;p242"/>
          <p:cNvSpPr/>
          <p:nvPr/>
        </p:nvSpPr>
        <p:spPr>
          <a:xfrm>
            <a:off x="246900" y="2329650"/>
            <a:ext cx="1211100" cy="514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Expéditeur</a:t>
            </a:r>
            <a:endParaRPr b="1">
              <a:solidFill>
                <a:schemeClr val="lt1"/>
              </a:solidFill>
              <a:latin typeface="Ubuntu"/>
              <a:ea typeface="Ubuntu"/>
              <a:cs typeface="Ubuntu"/>
              <a:sym typeface="Ubuntu"/>
            </a:endParaRPr>
          </a:p>
        </p:txBody>
      </p:sp>
      <p:sp>
        <p:nvSpPr>
          <p:cNvPr id="981" name="Google Shape;981;p242"/>
          <p:cNvSpPr/>
          <p:nvPr/>
        </p:nvSpPr>
        <p:spPr>
          <a:xfrm>
            <a:off x="246900" y="3491750"/>
            <a:ext cx="1211100" cy="514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Expéditeur</a:t>
            </a:r>
            <a:endParaRPr b="1">
              <a:solidFill>
                <a:schemeClr val="lt1"/>
              </a:solidFill>
              <a:latin typeface="Ubuntu"/>
              <a:ea typeface="Ubuntu"/>
              <a:cs typeface="Ubuntu"/>
              <a:sym typeface="Ubuntu"/>
            </a:endParaRPr>
          </a:p>
        </p:txBody>
      </p:sp>
      <p:sp>
        <p:nvSpPr>
          <p:cNvPr id="982" name="Google Shape;982;p242"/>
          <p:cNvSpPr/>
          <p:nvPr/>
        </p:nvSpPr>
        <p:spPr>
          <a:xfrm>
            <a:off x="7675000" y="1143725"/>
            <a:ext cx="1221600" cy="514500"/>
          </a:xfrm>
          <a:prstGeom prst="roundRect">
            <a:avLst>
              <a:gd fmla="val 16667" name="adj"/>
            </a:avLst>
          </a:prstGeom>
          <a:solidFill>
            <a:srgbClr val="D5428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Destinataire</a:t>
            </a:r>
            <a:endParaRPr b="1" sz="1300">
              <a:solidFill>
                <a:schemeClr val="lt1"/>
              </a:solidFill>
            </a:endParaRPr>
          </a:p>
        </p:txBody>
      </p:sp>
      <p:sp>
        <p:nvSpPr>
          <p:cNvPr id="983" name="Google Shape;983;p242"/>
          <p:cNvSpPr/>
          <p:nvPr/>
        </p:nvSpPr>
        <p:spPr>
          <a:xfrm>
            <a:off x="7675000" y="2405850"/>
            <a:ext cx="1221600" cy="514500"/>
          </a:xfrm>
          <a:prstGeom prst="roundRect">
            <a:avLst>
              <a:gd fmla="val 16667" name="adj"/>
            </a:avLst>
          </a:prstGeom>
          <a:solidFill>
            <a:srgbClr val="D5428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Destinataire</a:t>
            </a:r>
            <a:endParaRPr b="1" sz="1300">
              <a:solidFill>
                <a:schemeClr val="lt1"/>
              </a:solidFill>
            </a:endParaRPr>
          </a:p>
        </p:txBody>
      </p:sp>
      <p:sp>
        <p:nvSpPr>
          <p:cNvPr id="984" name="Google Shape;984;p242"/>
          <p:cNvSpPr/>
          <p:nvPr/>
        </p:nvSpPr>
        <p:spPr>
          <a:xfrm>
            <a:off x="7675000" y="3579675"/>
            <a:ext cx="1221600" cy="514500"/>
          </a:xfrm>
          <a:prstGeom prst="roundRect">
            <a:avLst>
              <a:gd fmla="val 16667" name="adj"/>
            </a:avLst>
          </a:prstGeom>
          <a:solidFill>
            <a:srgbClr val="D5428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Destinataire</a:t>
            </a:r>
            <a:endParaRPr b="1" sz="1300">
              <a:solidFill>
                <a:schemeClr val="lt1"/>
              </a:solidFill>
            </a:endParaRPr>
          </a:p>
        </p:txBody>
      </p:sp>
      <p:pic>
        <p:nvPicPr>
          <p:cNvPr id="985" name="Google Shape;985;p242"/>
          <p:cNvPicPr preferRelativeResize="0"/>
          <p:nvPr/>
        </p:nvPicPr>
        <p:blipFill rotWithShape="1">
          <a:blip r:embed="rId5">
            <a:alphaModFix/>
          </a:blip>
          <a:srcRect b="0" l="1903" r="0" t="0"/>
          <a:stretch/>
        </p:blipFill>
        <p:spPr>
          <a:xfrm>
            <a:off x="1827675" y="870450"/>
            <a:ext cx="5586224" cy="3402625"/>
          </a:xfrm>
          <a:prstGeom prst="rect">
            <a:avLst/>
          </a:prstGeom>
          <a:solidFill>
            <a:srgbClr val="F0F0F0"/>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243"/>
          <p:cNvSpPr txBox="1"/>
          <p:nvPr>
            <p:ph type="title"/>
          </p:nvPr>
        </p:nvSpPr>
        <p:spPr>
          <a:xfrm>
            <a:off x="311700" y="2123050"/>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700"/>
              </a:spcBef>
              <a:spcAft>
                <a:spcPts val="0"/>
              </a:spcAft>
              <a:buClr>
                <a:schemeClr val="dk1"/>
              </a:buClr>
              <a:buSzPts val="990"/>
              <a:buFont typeface="Arial"/>
              <a:buNone/>
            </a:pPr>
            <a:r>
              <a:rPr lang="en-GB" sz="4300"/>
              <a:t>A qui appartient la boîte de réception Peppol ?</a:t>
            </a:r>
            <a:endParaRPr b="0" sz="4300">
              <a:latin typeface="Arial"/>
              <a:ea typeface="Arial"/>
              <a:cs typeface="Arial"/>
              <a:sym typeface="Arial"/>
            </a:endParaRPr>
          </a:p>
          <a:p>
            <a:pPr indent="0" lvl="0" marL="0" rtl="0" algn="ctr">
              <a:spcBef>
                <a:spcPts val="700"/>
              </a:spcBef>
              <a:spcAft>
                <a:spcPts val="0"/>
              </a:spcAft>
              <a:buSzPts val="990"/>
              <a:buNone/>
            </a:pPr>
            <a:r>
              <a:t/>
            </a:r>
            <a:endParaRPr sz="4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226"/>
          <p:cNvPicPr preferRelativeResize="0"/>
          <p:nvPr/>
        </p:nvPicPr>
        <p:blipFill>
          <a:blip r:embed="rId3">
            <a:alphaModFix/>
          </a:blip>
          <a:stretch>
            <a:fillRect/>
          </a:stretch>
        </p:blipFill>
        <p:spPr>
          <a:xfrm>
            <a:off x="6087922" y="3795550"/>
            <a:ext cx="795049" cy="201475"/>
          </a:xfrm>
          <a:prstGeom prst="rect">
            <a:avLst/>
          </a:prstGeom>
          <a:noFill/>
          <a:ln>
            <a:noFill/>
          </a:ln>
        </p:spPr>
      </p:pic>
      <p:sp>
        <p:nvSpPr>
          <p:cNvPr id="755" name="Google Shape;755;p226"/>
          <p:cNvSpPr txBox="1"/>
          <p:nvPr>
            <p:ph idx="1" type="body"/>
          </p:nvPr>
        </p:nvSpPr>
        <p:spPr>
          <a:xfrm>
            <a:off x="3305846" y="2801975"/>
            <a:ext cx="2532300" cy="451500"/>
          </a:xfrm>
          <a:prstGeom prst="rect">
            <a:avLst/>
          </a:prstGeom>
        </p:spPr>
        <p:txBody>
          <a:bodyPr anchorCtr="0" anchor="t" bIns="91425" lIns="91425" spcFirstLastPara="1" rIns="91425" wrap="square" tIns="91425">
            <a:normAutofit fontScale="47500" lnSpcReduction="10000"/>
          </a:bodyPr>
          <a:lstStyle/>
          <a:p>
            <a:pPr indent="0" lvl="0" marL="0" rtl="0" algn="ctr">
              <a:spcBef>
                <a:spcPts val="0"/>
              </a:spcBef>
              <a:spcAft>
                <a:spcPts val="1200"/>
              </a:spcAft>
              <a:buNone/>
            </a:pPr>
            <a:r>
              <a:rPr lang="en-GB"/>
              <a:t>Facturation </a:t>
            </a:r>
            <a:r>
              <a:rPr lang="en-GB"/>
              <a:t>électronique</a:t>
            </a:r>
            <a:r>
              <a:rPr lang="en-GB"/>
              <a:t> et </a:t>
            </a:r>
            <a:r>
              <a:rPr lang="en-GB"/>
              <a:t>Peppol </a:t>
            </a:r>
            <a:r>
              <a:rPr lang="en-GB"/>
              <a:t>pour les entrepreneurs</a:t>
            </a:r>
            <a:endParaRPr/>
          </a:p>
        </p:txBody>
      </p:sp>
      <p:pic>
        <p:nvPicPr>
          <p:cNvPr id="756" name="Google Shape;756;p226"/>
          <p:cNvPicPr preferRelativeResize="0"/>
          <p:nvPr/>
        </p:nvPicPr>
        <p:blipFill>
          <a:blip r:embed="rId4">
            <a:alphaModFix/>
          </a:blip>
          <a:stretch>
            <a:fillRect/>
          </a:stretch>
        </p:blipFill>
        <p:spPr>
          <a:xfrm>
            <a:off x="4990113" y="1627172"/>
            <a:ext cx="2019702" cy="1136111"/>
          </a:xfrm>
          <a:prstGeom prst="rect">
            <a:avLst/>
          </a:prstGeom>
          <a:noFill/>
          <a:ln>
            <a:noFill/>
          </a:ln>
        </p:spPr>
      </p:pic>
      <p:sp>
        <p:nvSpPr>
          <p:cNvPr id="757" name="Google Shape;757;p226"/>
          <p:cNvSpPr txBox="1"/>
          <p:nvPr/>
        </p:nvSpPr>
        <p:spPr>
          <a:xfrm>
            <a:off x="4223500" y="1670963"/>
            <a:ext cx="618600" cy="9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5100">
                <a:solidFill>
                  <a:schemeClr val="lt1"/>
                </a:solidFill>
                <a:latin typeface="Ubuntu"/>
                <a:ea typeface="Ubuntu"/>
                <a:cs typeface="Ubuntu"/>
                <a:sym typeface="Ubuntu"/>
              </a:rPr>
              <a:t>&amp;</a:t>
            </a:r>
            <a:endParaRPr b="1" sz="5400">
              <a:solidFill>
                <a:schemeClr val="lt1"/>
              </a:solidFill>
              <a:latin typeface="Ubuntu"/>
              <a:ea typeface="Ubuntu"/>
              <a:cs typeface="Ubuntu"/>
              <a:sym typeface="Ubuntu"/>
            </a:endParaRPr>
          </a:p>
        </p:txBody>
      </p:sp>
      <p:pic>
        <p:nvPicPr>
          <p:cNvPr id="758" name="Google Shape;758;p226"/>
          <p:cNvPicPr preferRelativeResize="0"/>
          <p:nvPr/>
        </p:nvPicPr>
        <p:blipFill>
          <a:blip r:embed="rId5">
            <a:alphaModFix/>
          </a:blip>
          <a:stretch>
            <a:fillRect/>
          </a:stretch>
        </p:blipFill>
        <p:spPr>
          <a:xfrm>
            <a:off x="-278936" y="3586402"/>
            <a:ext cx="1125975" cy="556385"/>
          </a:xfrm>
          <a:prstGeom prst="rect">
            <a:avLst/>
          </a:prstGeom>
          <a:noFill/>
          <a:ln>
            <a:noFill/>
          </a:ln>
        </p:spPr>
      </p:pic>
      <p:pic>
        <p:nvPicPr>
          <p:cNvPr id="759" name="Google Shape;759;p226"/>
          <p:cNvPicPr preferRelativeResize="0"/>
          <p:nvPr/>
        </p:nvPicPr>
        <p:blipFill>
          <a:blip r:embed="rId6">
            <a:alphaModFix/>
          </a:blip>
          <a:stretch>
            <a:fillRect/>
          </a:stretch>
        </p:blipFill>
        <p:spPr>
          <a:xfrm>
            <a:off x="1985325" y="4493299"/>
            <a:ext cx="1639501" cy="811469"/>
          </a:xfrm>
          <a:prstGeom prst="rect">
            <a:avLst/>
          </a:prstGeom>
          <a:noFill/>
          <a:ln>
            <a:noFill/>
          </a:ln>
        </p:spPr>
      </p:pic>
      <p:pic>
        <p:nvPicPr>
          <p:cNvPr id="760" name="Google Shape;760;p226"/>
          <p:cNvPicPr preferRelativeResize="0"/>
          <p:nvPr/>
        </p:nvPicPr>
        <p:blipFill>
          <a:blip r:embed="rId7">
            <a:alphaModFix/>
          </a:blip>
          <a:stretch>
            <a:fillRect/>
          </a:stretch>
        </p:blipFill>
        <p:spPr>
          <a:xfrm>
            <a:off x="8663246" y="560375"/>
            <a:ext cx="618725" cy="1005875"/>
          </a:xfrm>
          <a:prstGeom prst="rect">
            <a:avLst/>
          </a:prstGeom>
          <a:noFill/>
          <a:ln>
            <a:noFill/>
          </a:ln>
        </p:spPr>
      </p:pic>
      <p:pic>
        <p:nvPicPr>
          <p:cNvPr id="761" name="Google Shape;761;p226"/>
          <p:cNvPicPr preferRelativeResize="0"/>
          <p:nvPr/>
        </p:nvPicPr>
        <p:blipFill>
          <a:blip r:embed="rId8">
            <a:alphaModFix/>
          </a:blip>
          <a:stretch>
            <a:fillRect/>
          </a:stretch>
        </p:blipFill>
        <p:spPr>
          <a:xfrm>
            <a:off x="6659998" y="3550400"/>
            <a:ext cx="991004" cy="388500"/>
          </a:xfrm>
          <a:prstGeom prst="rect">
            <a:avLst/>
          </a:prstGeom>
          <a:noFill/>
          <a:ln>
            <a:noFill/>
          </a:ln>
        </p:spPr>
      </p:pic>
      <p:pic>
        <p:nvPicPr>
          <p:cNvPr id="762" name="Google Shape;762;p226"/>
          <p:cNvPicPr preferRelativeResize="0"/>
          <p:nvPr/>
        </p:nvPicPr>
        <p:blipFill>
          <a:blip r:embed="rId3">
            <a:alphaModFix/>
          </a:blip>
          <a:stretch>
            <a:fillRect/>
          </a:stretch>
        </p:blipFill>
        <p:spPr>
          <a:xfrm>
            <a:off x="1295969" y="206500"/>
            <a:ext cx="1782036" cy="451600"/>
          </a:xfrm>
          <a:prstGeom prst="rect">
            <a:avLst/>
          </a:prstGeom>
          <a:noFill/>
          <a:ln>
            <a:noFill/>
          </a:ln>
        </p:spPr>
      </p:pic>
      <p:sp>
        <p:nvSpPr>
          <p:cNvPr id="763" name="Google Shape;763;p226"/>
          <p:cNvSpPr/>
          <p:nvPr/>
        </p:nvSpPr>
        <p:spPr>
          <a:xfrm>
            <a:off x="1195750" y="1810475"/>
            <a:ext cx="2813100" cy="691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994" name="Shape 994"/>
        <p:cNvGrpSpPr/>
        <p:nvPr/>
      </p:nvGrpSpPr>
      <p:grpSpPr>
        <a:xfrm>
          <a:off x="0" y="0"/>
          <a:ext cx="0" cy="0"/>
          <a:chOff x="0" y="0"/>
          <a:chExt cx="0" cy="0"/>
        </a:xfrm>
      </p:grpSpPr>
      <p:sp>
        <p:nvSpPr>
          <p:cNvPr id="995" name="Google Shape;995;p244"/>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GB" sz="3420">
                <a:solidFill>
                  <a:schemeClr val="dk1"/>
                </a:solidFill>
              </a:rPr>
              <a:t>L’entreprise ! </a:t>
            </a:r>
            <a:endParaRPr sz="3420">
              <a:solidFill>
                <a:schemeClr val="dk1"/>
              </a:solidFill>
            </a:endParaRPr>
          </a:p>
        </p:txBody>
      </p:sp>
      <p:pic>
        <p:nvPicPr>
          <p:cNvPr id="996" name="Google Shape;996;p244"/>
          <p:cNvPicPr preferRelativeResize="0"/>
          <p:nvPr/>
        </p:nvPicPr>
        <p:blipFill>
          <a:blip r:embed="rId3">
            <a:alphaModFix/>
          </a:blip>
          <a:stretch>
            <a:fillRect/>
          </a:stretch>
        </p:blipFill>
        <p:spPr>
          <a:xfrm>
            <a:off x="3883826" y="849825"/>
            <a:ext cx="912424" cy="451601"/>
          </a:xfrm>
          <a:prstGeom prst="rect">
            <a:avLst/>
          </a:prstGeom>
          <a:noFill/>
          <a:ln>
            <a:noFill/>
          </a:ln>
        </p:spPr>
      </p:pic>
      <p:pic>
        <p:nvPicPr>
          <p:cNvPr id="997" name="Google Shape;997;p244"/>
          <p:cNvPicPr preferRelativeResize="0"/>
          <p:nvPr/>
        </p:nvPicPr>
        <p:blipFill>
          <a:blip r:embed="rId4">
            <a:alphaModFix/>
          </a:blip>
          <a:stretch>
            <a:fillRect/>
          </a:stretch>
        </p:blipFill>
        <p:spPr>
          <a:xfrm>
            <a:off x="4741994" y="3517650"/>
            <a:ext cx="1782036" cy="451600"/>
          </a:xfrm>
          <a:prstGeom prst="rect">
            <a:avLst/>
          </a:prstGeom>
          <a:noFill/>
          <a:ln>
            <a:noFill/>
          </a:ln>
        </p:spPr>
      </p:pic>
      <p:pic>
        <p:nvPicPr>
          <p:cNvPr id="998" name="Google Shape;998;p244"/>
          <p:cNvPicPr preferRelativeResize="0"/>
          <p:nvPr/>
        </p:nvPicPr>
        <p:blipFill>
          <a:blip r:embed="rId5">
            <a:alphaModFix/>
          </a:blip>
          <a:stretch>
            <a:fillRect/>
          </a:stretch>
        </p:blipFill>
        <p:spPr>
          <a:xfrm>
            <a:off x="3445679" y="1411275"/>
            <a:ext cx="438150" cy="21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pic>
        <p:nvPicPr>
          <p:cNvPr id="1003" name="Google Shape;1003;p245"/>
          <p:cNvPicPr preferRelativeResize="0"/>
          <p:nvPr/>
        </p:nvPicPr>
        <p:blipFill rotWithShape="1">
          <a:blip r:embed="rId3">
            <a:alphaModFix/>
          </a:blip>
          <a:srcRect b="-8315" l="53643" r="-21435" t="49836"/>
          <a:stretch/>
        </p:blipFill>
        <p:spPr>
          <a:xfrm>
            <a:off x="0" y="0"/>
            <a:ext cx="2057400" cy="1307525"/>
          </a:xfrm>
          <a:prstGeom prst="rect">
            <a:avLst/>
          </a:prstGeom>
          <a:noFill/>
          <a:ln>
            <a:noFill/>
          </a:ln>
        </p:spPr>
      </p:pic>
      <p:pic>
        <p:nvPicPr>
          <p:cNvPr id="1004" name="Google Shape;1004;p245"/>
          <p:cNvPicPr preferRelativeResize="0"/>
          <p:nvPr/>
        </p:nvPicPr>
        <p:blipFill rotWithShape="1">
          <a:blip r:embed="rId4">
            <a:alphaModFix/>
          </a:blip>
          <a:srcRect b="29755" l="0" r="22396" t="0"/>
          <a:stretch/>
        </p:blipFill>
        <p:spPr>
          <a:xfrm>
            <a:off x="7800726" y="4605650"/>
            <a:ext cx="1343276" cy="601800"/>
          </a:xfrm>
          <a:prstGeom prst="rect">
            <a:avLst/>
          </a:prstGeom>
          <a:noFill/>
          <a:ln>
            <a:noFill/>
          </a:ln>
        </p:spPr>
      </p:pic>
      <p:sp>
        <p:nvSpPr>
          <p:cNvPr id="1005" name="Google Shape;1005;p245"/>
          <p:cNvSpPr/>
          <p:nvPr/>
        </p:nvSpPr>
        <p:spPr>
          <a:xfrm>
            <a:off x="2306925" y="426125"/>
            <a:ext cx="4530000" cy="42909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06" name="Google Shape;1006;p245"/>
          <p:cNvSpPr/>
          <p:nvPr/>
        </p:nvSpPr>
        <p:spPr>
          <a:xfrm>
            <a:off x="2851888" y="861610"/>
            <a:ext cx="3439800" cy="3419700"/>
          </a:xfrm>
          <a:prstGeom prst="ellipse">
            <a:avLst/>
          </a:prstGeom>
          <a:no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07" name="Google Shape;1007;p245"/>
          <p:cNvSpPr/>
          <p:nvPr/>
        </p:nvSpPr>
        <p:spPr>
          <a:xfrm>
            <a:off x="1855150" y="71350"/>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08" name="Google Shape;1008;p245"/>
          <p:cNvSpPr/>
          <p:nvPr/>
        </p:nvSpPr>
        <p:spPr>
          <a:xfrm>
            <a:off x="1855150" y="71350"/>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09" name="Google Shape;1009;p245"/>
          <p:cNvSpPr/>
          <p:nvPr/>
        </p:nvSpPr>
        <p:spPr>
          <a:xfrm>
            <a:off x="1419600" y="-318800"/>
            <a:ext cx="6304800" cy="57810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cxnSp>
        <p:nvCxnSpPr>
          <p:cNvPr id="1010" name="Google Shape;1010;p245"/>
          <p:cNvCxnSpPr/>
          <p:nvPr/>
        </p:nvCxnSpPr>
        <p:spPr>
          <a:xfrm flipH="1" rot="10800000">
            <a:off x="3281375" y="2381250"/>
            <a:ext cx="719700" cy="14400"/>
          </a:xfrm>
          <a:prstGeom prst="straightConnector1">
            <a:avLst/>
          </a:prstGeom>
          <a:solidFill>
            <a:srgbClr val="FA4F00"/>
          </a:solidFill>
          <a:ln cap="flat" cmpd="sng" w="21150">
            <a:solidFill>
              <a:srgbClr val="666666"/>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11" name="Google Shape;1011;p245"/>
          <p:cNvCxnSpPr/>
          <p:nvPr/>
        </p:nvCxnSpPr>
        <p:spPr>
          <a:xfrm>
            <a:off x="3429000" y="2381250"/>
            <a:ext cx="123900" cy="0"/>
          </a:xfrm>
          <a:prstGeom prst="straightConnector1">
            <a:avLst/>
          </a:prstGeom>
          <a:solidFill>
            <a:srgbClr val="FA4F00"/>
          </a:solidFill>
          <a:ln cap="flat" cmpd="sng" w="21150">
            <a:solidFill>
              <a:srgbClr val="FFFFFF"/>
            </a:solidFill>
            <a:prstDash val="solid"/>
            <a:round/>
            <a:headEnd len="sm" w="sm" type="none"/>
            <a:tailEnd len="sm" w="sm" type="none"/>
          </a:ln>
        </p:spPr>
      </p:cxnSp>
      <p:sp>
        <p:nvSpPr>
          <p:cNvPr id="1012" name="Google Shape;1012;p245"/>
          <p:cNvSpPr/>
          <p:nvPr/>
        </p:nvSpPr>
        <p:spPr>
          <a:xfrm>
            <a:off x="3299992" y="1307352"/>
            <a:ext cx="2543700" cy="2528700"/>
          </a:xfrm>
          <a:prstGeom prst="ellipse">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13" name="Google Shape;1013;p245"/>
          <p:cNvSpPr/>
          <p:nvPr/>
        </p:nvSpPr>
        <p:spPr>
          <a:xfrm>
            <a:off x="3750441" y="1756940"/>
            <a:ext cx="1643100" cy="1629300"/>
          </a:xfrm>
          <a:prstGeom prst="ellipse">
            <a:avLst/>
          </a:prstGeom>
          <a:noFill/>
          <a:ln cap="flat" cmpd="sng" w="19050">
            <a:solidFill>
              <a:srgbClr val="1C56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14" name="Google Shape;1014;p245"/>
          <p:cNvSpPr/>
          <p:nvPr/>
        </p:nvSpPr>
        <p:spPr>
          <a:xfrm>
            <a:off x="4166229" y="2177355"/>
            <a:ext cx="811500" cy="788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1015" name="Google Shape;1015;p245"/>
          <p:cNvPicPr preferRelativeResize="0"/>
          <p:nvPr/>
        </p:nvPicPr>
        <p:blipFill rotWithShape="1">
          <a:blip r:embed="rId5">
            <a:alphaModFix/>
          </a:blip>
          <a:srcRect b="0" l="0" r="0" t="0"/>
          <a:stretch/>
        </p:blipFill>
        <p:spPr>
          <a:xfrm>
            <a:off x="4308235" y="2315407"/>
            <a:ext cx="527526" cy="512838"/>
          </a:xfrm>
          <a:prstGeom prst="rect">
            <a:avLst/>
          </a:prstGeom>
          <a:noFill/>
          <a:ln>
            <a:noFill/>
          </a:ln>
        </p:spPr>
      </p:pic>
      <p:cxnSp>
        <p:nvCxnSpPr>
          <p:cNvPr id="1016" name="Google Shape;1016;p245"/>
          <p:cNvCxnSpPr/>
          <p:nvPr/>
        </p:nvCxnSpPr>
        <p:spPr>
          <a:xfrm rot="930285">
            <a:off x="1371987" y="1642292"/>
            <a:ext cx="2947048" cy="544716"/>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17" name="Google Shape;1017;p245"/>
          <p:cNvCxnSpPr/>
          <p:nvPr/>
        </p:nvCxnSpPr>
        <p:spPr>
          <a:xfrm rot="467399">
            <a:off x="1530427" y="2069229"/>
            <a:ext cx="2651570" cy="294309"/>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18" name="Google Shape;1018;p245"/>
          <p:cNvCxnSpPr/>
          <p:nvPr/>
        </p:nvCxnSpPr>
        <p:spPr>
          <a:xfrm>
            <a:off x="1597618" y="2519973"/>
            <a:ext cx="2517900" cy="129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19" name="Google Shape;1019;p245"/>
          <p:cNvCxnSpPr/>
          <p:nvPr/>
        </p:nvCxnSpPr>
        <p:spPr>
          <a:xfrm flipH="1" rot="10385626">
            <a:off x="1549176" y="2690565"/>
            <a:ext cx="2592208" cy="225918"/>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20" name="Google Shape;1020;p245"/>
          <p:cNvCxnSpPr/>
          <p:nvPr/>
        </p:nvCxnSpPr>
        <p:spPr>
          <a:xfrm flipH="1" rot="9935822">
            <a:off x="1394449" y="2851110"/>
            <a:ext cx="2910269" cy="52008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sp>
        <p:nvSpPr>
          <p:cNvPr id="1021" name="Google Shape;1021;p245"/>
          <p:cNvSpPr/>
          <p:nvPr/>
        </p:nvSpPr>
        <p:spPr>
          <a:xfrm>
            <a:off x="2905125" y="2029250"/>
            <a:ext cx="527400" cy="656700"/>
          </a:xfrm>
          <a:prstGeom prst="roundRect">
            <a:avLst>
              <a:gd fmla="val 16667" name="adj"/>
            </a:avLst>
          </a:prstGeom>
          <a:solidFill>
            <a:schemeClr val="lt1"/>
          </a:solidFill>
          <a:ln>
            <a:noFill/>
          </a:ln>
          <a:effectLst>
            <a:outerShdw blurRad="128588" rotWithShape="0" algn="bl" dir="5400000" dist="19050">
              <a:srgbClr val="666666"/>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22" name="Google Shape;1022;p245"/>
          <p:cNvSpPr/>
          <p:nvPr/>
        </p:nvSpPr>
        <p:spPr>
          <a:xfrm>
            <a:off x="3510913" y="2029250"/>
            <a:ext cx="552300" cy="656700"/>
          </a:xfrm>
          <a:prstGeom prst="roundRect">
            <a:avLst>
              <a:gd fmla="val 16667" name="adj"/>
            </a:avLst>
          </a:prstGeom>
          <a:solidFill>
            <a:schemeClr val="lt1"/>
          </a:solidFill>
          <a:ln>
            <a:noFill/>
          </a:ln>
          <a:effectLst>
            <a:outerShdw blurRad="128588" rotWithShape="0" algn="bl" dir="5400000" dist="19050">
              <a:srgbClr val="434343"/>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23" name="Google Shape;1023;p245"/>
          <p:cNvSpPr txBox="1"/>
          <p:nvPr/>
        </p:nvSpPr>
        <p:spPr>
          <a:xfrm>
            <a:off x="2838075" y="2029250"/>
            <a:ext cx="462000" cy="656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4000">
                <a:solidFill>
                  <a:schemeClr val="dk1"/>
                </a:solidFill>
                <a:latin typeface="Ubuntu"/>
                <a:ea typeface="Ubuntu"/>
                <a:cs typeface="Ubuntu"/>
                <a:sym typeface="Ubuntu"/>
              </a:rPr>
              <a:t>📮</a:t>
            </a:r>
            <a:endParaRPr sz="4000">
              <a:solidFill>
                <a:schemeClr val="dk1"/>
              </a:solidFill>
              <a:latin typeface="Ubuntu"/>
              <a:ea typeface="Ubuntu"/>
              <a:cs typeface="Ubuntu"/>
              <a:sym typeface="Ubuntu"/>
            </a:endParaRPr>
          </a:p>
        </p:txBody>
      </p:sp>
      <p:sp>
        <p:nvSpPr>
          <p:cNvPr id="1024" name="Google Shape;1024;p245"/>
          <p:cNvSpPr txBox="1"/>
          <p:nvPr/>
        </p:nvSpPr>
        <p:spPr>
          <a:xfrm>
            <a:off x="3432525" y="2029250"/>
            <a:ext cx="514500" cy="1132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4000">
                <a:solidFill>
                  <a:schemeClr val="dk1"/>
                </a:solidFill>
                <a:latin typeface="Ubuntu"/>
                <a:ea typeface="Ubuntu"/>
                <a:cs typeface="Ubuntu"/>
                <a:sym typeface="Ubuntu"/>
              </a:rPr>
              <a:t>📬</a:t>
            </a:r>
            <a:endParaRPr sz="4000">
              <a:solidFill>
                <a:schemeClr val="dk1"/>
              </a:solidFill>
              <a:latin typeface="Ubuntu"/>
              <a:ea typeface="Ubuntu"/>
              <a:cs typeface="Ubuntu"/>
              <a:sym typeface="Ubuntu"/>
            </a:endParaRPr>
          </a:p>
        </p:txBody>
      </p:sp>
      <p:sp>
        <p:nvSpPr>
          <p:cNvPr id="1025" name="Google Shape;1025;p245"/>
          <p:cNvSpPr/>
          <p:nvPr/>
        </p:nvSpPr>
        <p:spPr>
          <a:xfrm>
            <a:off x="426098" y="11301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26" name="Google Shape;1026;p245"/>
          <p:cNvSpPr/>
          <p:nvPr/>
        </p:nvSpPr>
        <p:spPr>
          <a:xfrm>
            <a:off x="426223" y="170710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27" name="Google Shape;1027;p245"/>
          <p:cNvSpPr/>
          <p:nvPr/>
        </p:nvSpPr>
        <p:spPr>
          <a:xfrm>
            <a:off x="426223" y="228402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28" name="Google Shape;1028;p245"/>
          <p:cNvSpPr/>
          <p:nvPr/>
        </p:nvSpPr>
        <p:spPr>
          <a:xfrm>
            <a:off x="426724" y="34378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29" name="Google Shape;1029;p245"/>
          <p:cNvSpPr/>
          <p:nvPr/>
        </p:nvSpPr>
        <p:spPr>
          <a:xfrm>
            <a:off x="426724" y="286095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30" name="Google Shape;1030;p245"/>
          <p:cNvSpPr/>
          <p:nvPr/>
        </p:nvSpPr>
        <p:spPr>
          <a:xfrm>
            <a:off x="876450" y="12737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Recevoir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6753369e-283a-4f5c-abe8-5dd4041a4957?pitch-bytes=1021&amp;pitch-content-type=image%2Fsvg%2Bxml" id="1031" name="Google Shape;1031;p245"/>
          <p:cNvPicPr preferRelativeResize="0"/>
          <p:nvPr/>
        </p:nvPicPr>
        <p:blipFill rotWithShape="1">
          <a:blip r:embed="rId6">
            <a:alphaModFix/>
          </a:blip>
          <a:srcRect b="0" l="0" r="0" t="0"/>
          <a:stretch/>
        </p:blipFill>
        <p:spPr>
          <a:xfrm>
            <a:off x="585939" y="1276000"/>
            <a:ext cx="238110" cy="202067"/>
          </a:xfrm>
          <a:prstGeom prst="rect">
            <a:avLst/>
          </a:prstGeom>
          <a:noFill/>
          <a:ln>
            <a:noFill/>
          </a:ln>
        </p:spPr>
      </p:pic>
      <p:sp>
        <p:nvSpPr>
          <p:cNvPr id="1032" name="Google Shape;1032;p245"/>
          <p:cNvSpPr/>
          <p:nvPr/>
        </p:nvSpPr>
        <p:spPr>
          <a:xfrm>
            <a:off x="877425" y="185135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Visualiser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288eb637-275c-49b3-8e60-ebe44e0ee6ef?pitch-bytes=803&amp;pitch-content-type=image%2Fsvg%2Bxml" id="1033" name="Google Shape;1033;p245"/>
          <p:cNvPicPr preferRelativeResize="0"/>
          <p:nvPr/>
        </p:nvPicPr>
        <p:blipFill rotWithShape="1">
          <a:blip r:embed="rId7">
            <a:alphaModFix/>
          </a:blip>
          <a:srcRect b="7849" l="0" r="0" t="3849"/>
          <a:stretch/>
        </p:blipFill>
        <p:spPr>
          <a:xfrm>
            <a:off x="581364" y="1856573"/>
            <a:ext cx="238110" cy="185859"/>
          </a:xfrm>
          <a:prstGeom prst="rect">
            <a:avLst/>
          </a:prstGeom>
          <a:noFill/>
          <a:ln>
            <a:noFill/>
          </a:ln>
        </p:spPr>
      </p:pic>
      <p:sp>
        <p:nvSpPr>
          <p:cNvPr id="1034" name="Google Shape;1034;p245"/>
          <p:cNvSpPr/>
          <p:nvPr/>
        </p:nvSpPr>
        <p:spPr>
          <a:xfrm>
            <a:off x="928675" y="2428275"/>
            <a:ext cx="70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Payer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4ae6bca8-969c-4978-bf43-cc9f6b7930c9?pitch-bytes=1157&amp;pitch-content-type=image%2Fsvg%2Bxml" id="1035" name="Google Shape;1035;p245"/>
          <p:cNvPicPr preferRelativeResize="0"/>
          <p:nvPr/>
        </p:nvPicPr>
        <p:blipFill rotWithShape="1">
          <a:blip r:embed="rId8">
            <a:alphaModFix/>
          </a:blip>
          <a:srcRect b="8020" l="0" r="0" t="0"/>
          <a:stretch/>
        </p:blipFill>
        <p:spPr>
          <a:xfrm>
            <a:off x="602464" y="2433488"/>
            <a:ext cx="238110" cy="185859"/>
          </a:xfrm>
          <a:prstGeom prst="rect">
            <a:avLst/>
          </a:prstGeom>
          <a:noFill/>
          <a:ln>
            <a:noFill/>
          </a:ln>
        </p:spPr>
      </p:pic>
      <p:sp>
        <p:nvSpPr>
          <p:cNvPr id="1036" name="Google Shape;1036;p245"/>
          <p:cNvSpPr/>
          <p:nvPr/>
        </p:nvSpPr>
        <p:spPr>
          <a:xfrm>
            <a:off x="876923" y="30052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Transférer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da266303-4de6-4250-be2e-9e246c9feed0?pitch-bytes=584&amp;pitch-content-type=image%2Fsvg%2Bxml" id="1037" name="Google Shape;1037;p245"/>
          <p:cNvPicPr preferRelativeResize="0"/>
          <p:nvPr/>
        </p:nvPicPr>
        <p:blipFill rotWithShape="1">
          <a:blip r:embed="rId9">
            <a:alphaModFix/>
          </a:blip>
          <a:srcRect b="8020" l="0" r="0" t="0"/>
          <a:stretch/>
        </p:blipFill>
        <p:spPr>
          <a:xfrm>
            <a:off x="602471" y="3010427"/>
            <a:ext cx="238110" cy="185859"/>
          </a:xfrm>
          <a:prstGeom prst="rect">
            <a:avLst/>
          </a:prstGeom>
          <a:noFill/>
          <a:ln>
            <a:noFill/>
          </a:ln>
        </p:spPr>
      </p:pic>
      <p:sp>
        <p:nvSpPr>
          <p:cNvPr id="1038" name="Google Shape;1038;p245"/>
          <p:cNvSpPr/>
          <p:nvPr/>
        </p:nvSpPr>
        <p:spPr>
          <a:xfrm>
            <a:off x="876450" y="3582125"/>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Contester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02b72606-9166-4da6-bdd3-236739571a6d?pitch-bytes=478&amp;pitch-content-type=image%2Fsvg%2Bxml" id="1039" name="Google Shape;1039;p245"/>
          <p:cNvPicPr preferRelativeResize="0"/>
          <p:nvPr/>
        </p:nvPicPr>
        <p:blipFill rotWithShape="1">
          <a:blip r:embed="rId10">
            <a:alphaModFix/>
          </a:blip>
          <a:srcRect b="8020" l="0" r="0" t="0"/>
          <a:stretch/>
        </p:blipFill>
        <p:spPr>
          <a:xfrm>
            <a:off x="586350" y="3567616"/>
            <a:ext cx="238110" cy="1858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246"/>
          <p:cNvSpPr/>
          <p:nvPr/>
        </p:nvSpPr>
        <p:spPr>
          <a:xfrm>
            <a:off x="3750516" y="1757115"/>
            <a:ext cx="1643100" cy="1629300"/>
          </a:xfrm>
          <a:prstGeom prst="ellipse">
            <a:avLst/>
          </a:prstGeom>
          <a:noFill/>
          <a:ln cap="flat" cmpd="sng" w="19050">
            <a:solidFill>
              <a:srgbClr val="1C56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45" name="Google Shape;1045;p246"/>
          <p:cNvSpPr/>
          <p:nvPr/>
        </p:nvSpPr>
        <p:spPr>
          <a:xfrm>
            <a:off x="3300067" y="1307527"/>
            <a:ext cx="2543700" cy="2528700"/>
          </a:xfrm>
          <a:prstGeom prst="ellipse">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46" name="Google Shape;1046;p246"/>
          <p:cNvSpPr/>
          <p:nvPr/>
        </p:nvSpPr>
        <p:spPr>
          <a:xfrm>
            <a:off x="2851963" y="861785"/>
            <a:ext cx="3439800" cy="3419700"/>
          </a:xfrm>
          <a:prstGeom prst="ellipse">
            <a:avLst/>
          </a:prstGeom>
          <a:no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47" name="Google Shape;1047;p246"/>
          <p:cNvSpPr/>
          <p:nvPr/>
        </p:nvSpPr>
        <p:spPr>
          <a:xfrm>
            <a:off x="2307000" y="426300"/>
            <a:ext cx="4530000" cy="42909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48" name="Google Shape;1048;p246"/>
          <p:cNvSpPr/>
          <p:nvPr/>
        </p:nvSpPr>
        <p:spPr>
          <a:xfrm>
            <a:off x="1855225" y="71525"/>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49" name="Google Shape;1049;p246"/>
          <p:cNvSpPr/>
          <p:nvPr/>
        </p:nvSpPr>
        <p:spPr>
          <a:xfrm>
            <a:off x="1855225" y="71525"/>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50" name="Google Shape;1050;p246"/>
          <p:cNvSpPr/>
          <p:nvPr/>
        </p:nvSpPr>
        <p:spPr>
          <a:xfrm>
            <a:off x="1419675" y="-318625"/>
            <a:ext cx="6304800" cy="57810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051" name="Google Shape;1051;p246"/>
          <p:cNvSpPr/>
          <p:nvPr/>
        </p:nvSpPr>
        <p:spPr>
          <a:xfrm>
            <a:off x="4166229" y="2177355"/>
            <a:ext cx="811500" cy="788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1052" name="Google Shape;1052;p246"/>
          <p:cNvPicPr preferRelativeResize="0"/>
          <p:nvPr/>
        </p:nvPicPr>
        <p:blipFill rotWithShape="1">
          <a:blip r:embed="rId3">
            <a:alphaModFix/>
          </a:blip>
          <a:srcRect b="0" l="0" r="0" t="0"/>
          <a:stretch/>
        </p:blipFill>
        <p:spPr>
          <a:xfrm>
            <a:off x="4308235" y="2315407"/>
            <a:ext cx="527526" cy="512838"/>
          </a:xfrm>
          <a:prstGeom prst="rect">
            <a:avLst/>
          </a:prstGeom>
          <a:noFill/>
          <a:ln>
            <a:noFill/>
          </a:ln>
        </p:spPr>
      </p:pic>
      <p:cxnSp>
        <p:nvCxnSpPr>
          <p:cNvPr id="1053" name="Google Shape;1053;p246"/>
          <p:cNvCxnSpPr/>
          <p:nvPr/>
        </p:nvCxnSpPr>
        <p:spPr>
          <a:xfrm rot="930285">
            <a:off x="1371987" y="1642292"/>
            <a:ext cx="2947048" cy="544716"/>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54" name="Google Shape;1054;p246"/>
          <p:cNvCxnSpPr/>
          <p:nvPr/>
        </p:nvCxnSpPr>
        <p:spPr>
          <a:xfrm rot="467399">
            <a:off x="1530427" y="2069229"/>
            <a:ext cx="2651570" cy="294309"/>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55" name="Google Shape;1055;p246"/>
          <p:cNvCxnSpPr/>
          <p:nvPr/>
        </p:nvCxnSpPr>
        <p:spPr>
          <a:xfrm>
            <a:off x="1597618" y="2519973"/>
            <a:ext cx="2517900" cy="129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56" name="Google Shape;1056;p246"/>
          <p:cNvCxnSpPr/>
          <p:nvPr/>
        </p:nvCxnSpPr>
        <p:spPr>
          <a:xfrm flipH="1" rot="10385626">
            <a:off x="1549176" y="2690565"/>
            <a:ext cx="2592208" cy="225918"/>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57" name="Google Shape;1057;p246"/>
          <p:cNvCxnSpPr/>
          <p:nvPr/>
        </p:nvCxnSpPr>
        <p:spPr>
          <a:xfrm flipH="1" rot="9935822">
            <a:off x="1394449" y="2851110"/>
            <a:ext cx="2910269" cy="52008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sp>
        <p:nvSpPr>
          <p:cNvPr id="1058" name="Google Shape;1058;p246"/>
          <p:cNvSpPr/>
          <p:nvPr/>
        </p:nvSpPr>
        <p:spPr>
          <a:xfrm>
            <a:off x="426098" y="11301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59" name="Google Shape;1059;p246"/>
          <p:cNvSpPr/>
          <p:nvPr/>
        </p:nvSpPr>
        <p:spPr>
          <a:xfrm>
            <a:off x="426223" y="170710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60" name="Google Shape;1060;p246"/>
          <p:cNvSpPr/>
          <p:nvPr/>
        </p:nvSpPr>
        <p:spPr>
          <a:xfrm>
            <a:off x="426223" y="228402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61" name="Google Shape;1061;p246"/>
          <p:cNvSpPr/>
          <p:nvPr/>
        </p:nvSpPr>
        <p:spPr>
          <a:xfrm>
            <a:off x="709818" y="2830476"/>
            <a:ext cx="5145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0" i="0" lang="en-GB" sz="1050" u="none" cap="none" strike="noStrike">
                <a:solidFill>
                  <a:srgbClr val="282828"/>
                </a:solidFill>
                <a:latin typeface="Ubuntu"/>
                <a:ea typeface="Ubuntu"/>
                <a:cs typeface="Ubuntu"/>
                <a:sym typeface="Ubuntu"/>
              </a:rPr>
              <a:t>Forward</a:t>
            </a:r>
            <a:endParaRPr b="0" i="0" sz="1050" u="none" cap="none" strike="noStrike">
              <a:solidFill>
                <a:srgbClr val="000000"/>
              </a:solidFill>
              <a:latin typeface="Ubuntu"/>
              <a:ea typeface="Ubuntu"/>
              <a:cs typeface="Ubuntu"/>
              <a:sym typeface="Ubuntu"/>
            </a:endParaRPr>
          </a:p>
        </p:txBody>
      </p:sp>
      <p:sp>
        <p:nvSpPr>
          <p:cNvPr id="1062" name="Google Shape;1062;p246"/>
          <p:cNvSpPr/>
          <p:nvPr/>
        </p:nvSpPr>
        <p:spPr>
          <a:xfrm>
            <a:off x="426724" y="34378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63" name="Google Shape;1063;p246"/>
          <p:cNvSpPr/>
          <p:nvPr/>
        </p:nvSpPr>
        <p:spPr>
          <a:xfrm>
            <a:off x="426724" y="286095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64" name="Google Shape;1064;p246"/>
          <p:cNvSpPr/>
          <p:nvPr/>
        </p:nvSpPr>
        <p:spPr>
          <a:xfrm>
            <a:off x="876450" y="12737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Recevoir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6753369e-283a-4f5c-abe8-5dd4041a4957?pitch-bytes=1021&amp;pitch-content-type=image%2Fsvg%2Bxml" id="1065" name="Google Shape;1065;p246"/>
          <p:cNvPicPr preferRelativeResize="0"/>
          <p:nvPr/>
        </p:nvPicPr>
        <p:blipFill rotWithShape="1">
          <a:blip r:embed="rId4">
            <a:alphaModFix/>
          </a:blip>
          <a:srcRect b="0" l="0" r="0" t="0"/>
          <a:stretch/>
        </p:blipFill>
        <p:spPr>
          <a:xfrm>
            <a:off x="585939" y="1276000"/>
            <a:ext cx="238110" cy="202067"/>
          </a:xfrm>
          <a:prstGeom prst="rect">
            <a:avLst/>
          </a:prstGeom>
          <a:noFill/>
          <a:ln>
            <a:noFill/>
          </a:ln>
        </p:spPr>
      </p:pic>
      <p:sp>
        <p:nvSpPr>
          <p:cNvPr id="1066" name="Google Shape;1066;p246"/>
          <p:cNvSpPr/>
          <p:nvPr/>
        </p:nvSpPr>
        <p:spPr>
          <a:xfrm>
            <a:off x="877427" y="185135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Visualiser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288eb637-275c-49b3-8e60-ebe44e0ee6ef?pitch-bytes=803&amp;pitch-content-type=image%2Fsvg%2Bxml" id="1067" name="Google Shape;1067;p246"/>
          <p:cNvPicPr preferRelativeResize="0"/>
          <p:nvPr/>
        </p:nvPicPr>
        <p:blipFill rotWithShape="1">
          <a:blip r:embed="rId5">
            <a:alphaModFix/>
          </a:blip>
          <a:srcRect b="7849" l="0" r="0" t="3849"/>
          <a:stretch/>
        </p:blipFill>
        <p:spPr>
          <a:xfrm>
            <a:off x="581364" y="1856573"/>
            <a:ext cx="238110" cy="185859"/>
          </a:xfrm>
          <a:prstGeom prst="rect">
            <a:avLst/>
          </a:prstGeom>
          <a:noFill/>
          <a:ln>
            <a:noFill/>
          </a:ln>
        </p:spPr>
      </p:pic>
      <p:sp>
        <p:nvSpPr>
          <p:cNvPr id="1068" name="Google Shape;1068;p246"/>
          <p:cNvSpPr/>
          <p:nvPr/>
        </p:nvSpPr>
        <p:spPr>
          <a:xfrm>
            <a:off x="928675" y="2428275"/>
            <a:ext cx="70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Payer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4ae6bca8-969c-4978-bf43-cc9f6b7930c9?pitch-bytes=1157&amp;pitch-content-type=image%2Fsvg%2Bxml" id="1069" name="Google Shape;1069;p246"/>
          <p:cNvPicPr preferRelativeResize="0"/>
          <p:nvPr/>
        </p:nvPicPr>
        <p:blipFill rotWithShape="1">
          <a:blip r:embed="rId6">
            <a:alphaModFix/>
          </a:blip>
          <a:srcRect b="8020" l="0" r="0" t="0"/>
          <a:stretch/>
        </p:blipFill>
        <p:spPr>
          <a:xfrm>
            <a:off x="602464" y="2433488"/>
            <a:ext cx="238110" cy="185859"/>
          </a:xfrm>
          <a:prstGeom prst="rect">
            <a:avLst/>
          </a:prstGeom>
          <a:noFill/>
          <a:ln>
            <a:noFill/>
          </a:ln>
        </p:spPr>
      </p:pic>
      <p:sp>
        <p:nvSpPr>
          <p:cNvPr id="1070" name="Google Shape;1070;p246"/>
          <p:cNvSpPr/>
          <p:nvPr/>
        </p:nvSpPr>
        <p:spPr>
          <a:xfrm>
            <a:off x="876923" y="30052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Transférer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da266303-4de6-4250-be2e-9e246c9feed0?pitch-bytes=584&amp;pitch-content-type=image%2Fsvg%2Bxml" id="1071" name="Google Shape;1071;p246"/>
          <p:cNvPicPr preferRelativeResize="0"/>
          <p:nvPr/>
        </p:nvPicPr>
        <p:blipFill rotWithShape="1">
          <a:blip r:embed="rId7">
            <a:alphaModFix/>
          </a:blip>
          <a:srcRect b="8020" l="0" r="0" t="0"/>
          <a:stretch/>
        </p:blipFill>
        <p:spPr>
          <a:xfrm>
            <a:off x="602471" y="3010427"/>
            <a:ext cx="238110" cy="185859"/>
          </a:xfrm>
          <a:prstGeom prst="rect">
            <a:avLst/>
          </a:prstGeom>
          <a:noFill/>
          <a:ln>
            <a:noFill/>
          </a:ln>
        </p:spPr>
      </p:pic>
      <p:sp>
        <p:nvSpPr>
          <p:cNvPr id="1072" name="Google Shape;1072;p246"/>
          <p:cNvSpPr/>
          <p:nvPr/>
        </p:nvSpPr>
        <p:spPr>
          <a:xfrm>
            <a:off x="876450" y="3582125"/>
            <a:ext cx="9789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Protester</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02b72606-9166-4da6-bdd3-236739571a6d?pitch-bytes=478&amp;pitch-content-type=image%2Fsvg%2Bxml" id="1073" name="Google Shape;1073;p246"/>
          <p:cNvPicPr preferRelativeResize="0"/>
          <p:nvPr/>
        </p:nvPicPr>
        <p:blipFill rotWithShape="1">
          <a:blip r:embed="rId8">
            <a:alphaModFix/>
          </a:blip>
          <a:srcRect b="8020" l="0" r="0" t="0"/>
          <a:stretch/>
        </p:blipFill>
        <p:spPr>
          <a:xfrm>
            <a:off x="586350" y="3567616"/>
            <a:ext cx="238110" cy="185859"/>
          </a:xfrm>
          <a:prstGeom prst="rect">
            <a:avLst/>
          </a:prstGeom>
          <a:noFill/>
          <a:ln>
            <a:noFill/>
          </a:ln>
        </p:spPr>
      </p:pic>
      <p:sp>
        <p:nvSpPr>
          <p:cNvPr id="1074" name="Google Shape;1074;p246"/>
          <p:cNvSpPr/>
          <p:nvPr/>
        </p:nvSpPr>
        <p:spPr>
          <a:xfrm>
            <a:off x="4166229" y="2177355"/>
            <a:ext cx="811500" cy="788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1075" name="Google Shape;1075;p246"/>
          <p:cNvPicPr preferRelativeResize="0"/>
          <p:nvPr/>
        </p:nvPicPr>
        <p:blipFill rotWithShape="1">
          <a:blip r:embed="rId3">
            <a:alphaModFix/>
          </a:blip>
          <a:srcRect b="0" l="0" r="0" t="0"/>
          <a:stretch/>
        </p:blipFill>
        <p:spPr>
          <a:xfrm>
            <a:off x="4308235" y="2315407"/>
            <a:ext cx="527526" cy="512838"/>
          </a:xfrm>
          <a:prstGeom prst="rect">
            <a:avLst/>
          </a:prstGeom>
          <a:noFill/>
          <a:ln>
            <a:noFill/>
          </a:ln>
        </p:spPr>
      </p:pic>
      <p:sp>
        <p:nvSpPr>
          <p:cNvPr id="1076" name="Google Shape;1076;p246"/>
          <p:cNvSpPr/>
          <p:nvPr/>
        </p:nvSpPr>
        <p:spPr>
          <a:xfrm>
            <a:off x="7767843" y="2830276"/>
            <a:ext cx="5145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0" i="0" lang="en-GB" sz="1050" u="none" cap="none" strike="noStrike">
                <a:solidFill>
                  <a:srgbClr val="282828"/>
                </a:solidFill>
                <a:latin typeface="Ubuntu"/>
                <a:ea typeface="Ubuntu"/>
                <a:cs typeface="Ubuntu"/>
                <a:sym typeface="Ubuntu"/>
              </a:rPr>
              <a:t>Forward</a:t>
            </a:r>
            <a:endParaRPr b="0" i="0" sz="1050" u="none" cap="none" strike="noStrike">
              <a:solidFill>
                <a:srgbClr val="000000"/>
              </a:solidFill>
              <a:latin typeface="Ubuntu"/>
              <a:ea typeface="Ubuntu"/>
              <a:cs typeface="Ubuntu"/>
              <a:sym typeface="Ubuntu"/>
            </a:endParaRPr>
          </a:p>
        </p:txBody>
      </p:sp>
      <p:cxnSp>
        <p:nvCxnSpPr>
          <p:cNvPr id="1077" name="Google Shape;1077;p246"/>
          <p:cNvCxnSpPr>
            <a:stCxn id="1078" idx="1"/>
          </p:cNvCxnSpPr>
          <p:nvPr/>
        </p:nvCxnSpPr>
        <p:spPr>
          <a:xfrm rot="10800000">
            <a:off x="5037657" y="2551779"/>
            <a:ext cx="2447100" cy="11283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79" name="Google Shape;1079;p246"/>
          <p:cNvCxnSpPr>
            <a:stCxn id="1080" idx="1"/>
          </p:cNvCxnSpPr>
          <p:nvPr/>
        </p:nvCxnSpPr>
        <p:spPr>
          <a:xfrm rot="10800000">
            <a:off x="5016357" y="2539154"/>
            <a:ext cx="2468400" cy="5640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81" name="Google Shape;1081;p246"/>
          <p:cNvCxnSpPr/>
          <p:nvPr/>
        </p:nvCxnSpPr>
        <p:spPr>
          <a:xfrm rot="10800000">
            <a:off x="5015992" y="2539077"/>
            <a:ext cx="2517900" cy="129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82" name="Google Shape;1082;p246"/>
          <p:cNvCxnSpPr/>
          <p:nvPr/>
        </p:nvCxnSpPr>
        <p:spPr>
          <a:xfrm flipH="1" rot="-414374">
            <a:off x="4990126" y="2155467"/>
            <a:ext cx="2592208" cy="225918"/>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1083" name="Google Shape;1083;p246"/>
          <p:cNvCxnSpPr/>
          <p:nvPr/>
        </p:nvCxnSpPr>
        <p:spPr>
          <a:xfrm flipH="1" rot="-864178">
            <a:off x="4826792" y="1700760"/>
            <a:ext cx="2910269" cy="52008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sp>
        <p:nvSpPr>
          <p:cNvPr id="1084" name="Google Shape;1084;p246"/>
          <p:cNvSpPr/>
          <p:nvPr/>
        </p:nvSpPr>
        <p:spPr>
          <a:xfrm>
            <a:off x="7484136" y="1129982"/>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85" name="Google Shape;1085;p246"/>
          <p:cNvSpPr/>
          <p:nvPr/>
        </p:nvSpPr>
        <p:spPr>
          <a:xfrm>
            <a:off x="7484262" y="1706906"/>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86" name="Google Shape;1086;p246"/>
          <p:cNvSpPr/>
          <p:nvPr/>
        </p:nvSpPr>
        <p:spPr>
          <a:xfrm>
            <a:off x="7484262" y="2283830"/>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78" name="Google Shape;1078;p246"/>
          <p:cNvSpPr/>
          <p:nvPr/>
        </p:nvSpPr>
        <p:spPr>
          <a:xfrm>
            <a:off x="7484757" y="3437679"/>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80" name="Google Shape;1080;p246"/>
          <p:cNvSpPr/>
          <p:nvPr/>
        </p:nvSpPr>
        <p:spPr>
          <a:xfrm>
            <a:off x="7484757" y="2860753"/>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1087" name="Google Shape;1087;p246"/>
          <p:cNvSpPr/>
          <p:nvPr/>
        </p:nvSpPr>
        <p:spPr>
          <a:xfrm>
            <a:off x="7564699" y="1274625"/>
            <a:ext cx="10269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Comptable</a:t>
            </a:r>
            <a:endParaRPr b="1" i="0" sz="1250" u="none" cap="none" strike="noStrike">
              <a:solidFill>
                <a:schemeClr val="lt1"/>
              </a:solidFill>
              <a:latin typeface="Ubuntu"/>
              <a:ea typeface="Ubuntu"/>
              <a:cs typeface="Ubuntu"/>
              <a:sym typeface="Ubuntu"/>
            </a:endParaRPr>
          </a:p>
        </p:txBody>
      </p:sp>
      <p:sp>
        <p:nvSpPr>
          <p:cNvPr id="1088" name="Google Shape;1088;p246"/>
          <p:cNvSpPr/>
          <p:nvPr/>
        </p:nvSpPr>
        <p:spPr>
          <a:xfrm>
            <a:off x="7741994" y="1851350"/>
            <a:ext cx="70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Banque</a:t>
            </a:r>
            <a:endParaRPr b="1" i="0" sz="1250" u="none" cap="none" strike="noStrike">
              <a:solidFill>
                <a:schemeClr val="lt1"/>
              </a:solidFill>
              <a:latin typeface="Ubuntu"/>
              <a:ea typeface="Ubuntu"/>
              <a:cs typeface="Ubuntu"/>
              <a:sym typeface="Ubuntu"/>
            </a:endParaRPr>
          </a:p>
        </p:txBody>
      </p:sp>
      <p:sp>
        <p:nvSpPr>
          <p:cNvPr id="1089" name="Google Shape;1089;p246"/>
          <p:cNvSpPr/>
          <p:nvPr/>
        </p:nvSpPr>
        <p:spPr>
          <a:xfrm>
            <a:off x="7686650" y="2428263"/>
            <a:ext cx="8115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Archive</a:t>
            </a:r>
            <a:endParaRPr b="1" i="0" sz="1250" u="none" cap="none" strike="noStrike">
              <a:solidFill>
                <a:schemeClr val="lt1"/>
              </a:solidFill>
              <a:latin typeface="Ubuntu"/>
              <a:ea typeface="Ubuntu"/>
              <a:cs typeface="Ubuntu"/>
              <a:sym typeface="Ubuntu"/>
            </a:endParaRPr>
          </a:p>
        </p:txBody>
      </p:sp>
      <p:sp>
        <p:nvSpPr>
          <p:cNvPr id="1090" name="Google Shape;1090;p246"/>
          <p:cNvSpPr/>
          <p:nvPr/>
        </p:nvSpPr>
        <p:spPr>
          <a:xfrm>
            <a:off x="7749657" y="3005200"/>
            <a:ext cx="6570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ERP</a:t>
            </a:r>
            <a:endParaRPr b="1" i="0" sz="1250" u="none" cap="none" strike="noStrike">
              <a:solidFill>
                <a:schemeClr val="lt1"/>
              </a:solidFill>
              <a:latin typeface="Ubuntu"/>
              <a:ea typeface="Ubuntu"/>
              <a:cs typeface="Ubuntu"/>
              <a:sym typeface="Ubuntu"/>
            </a:endParaRPr>
          </a:p>
        </p:txBody>
      </p:sp>
      <p:sp>
        <p:nvSpPr>
          <p:cNvPr id="1091" name="Google Shape;1091;p246"/>
          <p:cNvSpPr/>
          <p:nvPr/>
        </p:nvSpPr>
        <p:spPr>
          <a:xfrm>
            <a:off x="7660900" y="3589188"/>
            <a:ext cx="8808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Boite mail</a:t>
            </a:r>
            <a:endParaRPr b="1" i="0" sz="1250" u="none" cap="none" strike="noStrike">
              <a:solidFill>
                <a:schemeClr val="lt1"/>
              </a:solidFill>
              <a:latin typeface="Ubuntu"/>
              <a:ea typeface="Ubuntu"/>
              <a:cs typeface="Ubuntu"/>
              <a:sym typeface="Ubuntu"/>
            </a:endParaRPr>
          </a:p>
        </p:txBody>
      </p:sp>
      <p:pic>
        <p:nvPicPr>
          <p:cNvPr id="1092" name="Google Shape;1092;p246"/>
          <p:cNvPicPr preferRelativeResize="0"/>
          <p:nvPr/>
        </p:nvPicPr>
        <p:blipFill rotWithShape="1">
          <a:blip r:embed="rId9">
            <a:alphaModFix/>
          </a:blip>
          <a:srcRect b="-8315" l="53643" r="-21435" t="49836"/>
          <a:stretch/>
        </p:blipFill>
        <p:spPr>
          <a:xfrm>
            <a:off x="0" y="0"/>
            <a:ext cx="2057400" cy="1307525"/>
          </a:xfrm>
          <a:prstGeom prst="rect">
            <a:avLst/>
          </a:prstGeom>
          <a:noFill/>
          <a:ln>
            <a:noFill/>
          </a:ln>
        </p:spPr>
      </p:pic>
      <p:pic>
        <p:nvPicPr>
          <p:cNvPr id="1093" name="Google Shape;1093;p246"/>
          <p:cNvPicPr preferRelativeResize="0"/>
          <p:nvPr/>
        </p:nvPicPr>
        <p:blipFill rotWithShape="1">
          <a:blip r:embed="rId10">
            <a:alphaModFix/>
          </a:blip>
          <a:srcRect b="29755" l="0" r="22396" t="0"/>
          <a:stretch/>
        </p:blipFill>
        <p:spPr>
          <a:xfrm>
            <a:off x="7800726" y="4605650"/>
            <a:ext cx="1343276" cy="601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7" name="Shape 1097"/>
        <p:cNvGrpSpPr/>
        <p:nvPr/>
      </p:nvGrpSpPr>
      <p:grpSpPr>
        <a:xfrm>
          <a:off x="0" y="0"/>
          <a:ext cx="0" cy="0"/>
          <a:chOff x="0" y="0"/>
          <a:chExt cx="0" cy="0"/>
        </a:xfrm>
      </p:grpSpPr>
      <p:sp>
        <p:nvSpPr>
          <p:cNvPr id="1098" name="Google Shape;1098;p247"/>
          <p:cNvSpPr txBox="1"/>
          <p:nvPr/>
        </p:nvSpPr>
        <p:spPr>
          <a:xfrm>
            <a:off x="2007700" y="2264850"/>
            <a:ext cx="4969800" cy="613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700"/>
              </a:spcBef>
              <a:spcAft>
                <a:spcPts val="0"/>
              </a:spcAft>
              <a:buNone/>
            </a:pPr>
            <a:r>
              <a:rPr b="1" lang="en-GB" sz="4300">
                <a:solidFill>
                  <a:schemeClr val="lt1"/>
                </a:solidFill>
                <a:latin typeface="Ubuntu"/>
                <a:ea typeface="Ubuntu"/>
                <a:cs typeface="Ubuntu"/>
                <a:sym typeface="Ubuntu"/>
              </a:rPr>
              <a:t>Peppol, pour qui ?</a:t>
            </a:r>
            <a:endParaRPr b="1" sz="4300">
              <a:solidFill>
                <a:schemeClr val="lt1"/>
              </a:solidFill>
              <a:latin typeface="Ubuntu"/>
              <a:ea typeface="Ubuntu"/>
              <a:cs typeface="Ubuntu"/>
              <a:sym typeface="Ubuntu"/>
            </a:endParaRPr>
          </a:p>
          <a:p>
            <a:pPr indent="0" lvl="0" marL="0" marR="0" rtl="0" algn="ctr">
              <a:lnSpc>
                <a:spcPct val="115000"/>
              </a:lnSpc>
              <a:spcBef>
                <a:spcPts val="700"/>
              </a:spcBef>
              <a:spcAft>
                <a:spcPts val="700"/>
              </a:spcAft>
              <a:buNone/>
            </a:pPr>
            <a:r>
              <a:t/>
            </a:r>
            <a:endParaRPr b="1" sz="4300">
              <a:solidFill>
                <a:schemeClr val="lt1"/>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248"/>
          <p:cNvSpPr txBox="1"/>
          <p:nvPr>
            <p:ph idx="1" type="body"/>
          </p:nvPr>
        </p:nvSpPr>
        <p:spPr>
          <a:xfrm>
            <a:off x="1622100" y="2089500"/>
            <a:ext cx="5899800" cy="964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GB" sz="2200"/>
              <a:t>Toutes les entreprises enregistrées en Belgique qui sont assujetties à la TVA </a:t>
            </a:r>
            <a:endParaRPr sz="2600"/>
          </a:p>
        </p:txBody>
      </p:sp>
      <p:pic>
        <p:nvPicPr>
          <p:cNvPr id="1104" name="Google Shape;1104;p248"/>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1105" name="Google Shape;1105;p248"/>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249"/>
          <p:cNvSpPr txBox="1"/>
          <p:nvPr>
            <p:ph idx="1" type="body"/>
          </p:nvPr>
        </p:nvSpPr>
        <p:spPr>
          <a:xfrm>
            <a:off x="1319100" y="2089500"/>
            <a:ext cx="6505800" cy="964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GB" sz="2200"/>
              <a:t>Y’a-t-il également des exceptions par rapport à cette obligation ?</a:t>
            </a:r>
            <a:r>
              <a:rPr lang="en-GB" sz="2200"/>
              <a:t> 👀</a:t>
            </a:r>
            <a:endParaRPr sz="2600"/>
          </a:p>
        </p:txBody>
      </p:sp>
      <p:pic>
        <p:nvPicPr>
          <p:cNvPr id="1111" name="Google Shape;1111;p249"/>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1112" name="Google Shape;1112;p249"/>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250"/>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Quelles exceptions ? </a:t>
            </a:r>
            <a:endParaRPr b="1">
              <a:latin typeface="Ubuntu"/>
              <a:ea typeface="Ubuntu"/>
              <a:cs typeface="Ubuntu"/>
              <a:sym typeface="Ubuntu"/>
            </a:endParaRPr>
          </a:p>
        </p:txBody>
      </p:sp>
      <p:sp>
        <p:nvSpPr>
          <p:cNvPr id="1118" name="Google Shape;1118;p250"/>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fontScale="62500" lnSpcReduction="10000"/>
          </a:bodyPr>
          <a:lstStyle/>
          <a:p>
            <a:pPr indent="-306972" lvl="0" marL="457200" rtl="0" algn="l">
              <a:lnSpc>
                <a:spcPct val="150000"/>
              </a:lnSpc>
              <a:spcBef>
                <a:spcPts val="0"/>
              </a:spcBef>
              <a:spcAft>
                <a:spcPts val="0"/>
              </a:spcAft>
              <a:buSzPct val="100000"/>
              <a:buFont typeface="Ubuntu Light"/>
              <a:buChar char="●"/>
            </a:pPr>
            <a:r>
              <a:rPr lang="en-GB" sz="1974"/>
              <a:t>Régimes forfaitaires de TVA</a:t>
            </a:r>
            <a:r>
              <a:rPr b="0" lang="en-GB" sz="1974">
                <a:latin typeface="Ubuntu Light"/>
                <a:ea typeface="Ubuntu Light"/>
                <a:cs typeface="Ubuntu Light"/>
                <a:sym typeface="Ubuntu Light"/>
              </a:rPr>
              <a:t>, qui s’éteignent en 2028</a:t>
            </a:r>
            <a:endParaRPr b="0" sz="1974">
              <a:latin typeface="Ubuntu Light"/>
              <a:ea typeface="Ubuntu Light"/>
              <a:cs typeface="Ubuntu Light"/>
              <a:sym typeface="Ubuntu Light"/>
            </a:endParaRPr>
          </a:p>
          <a:p>
            <a:pPr indent="-306972" lvl="0" marL="457200" rtl="0" algn="l">
              <a:lnSpc>
                <a:spcPct val="150000"/>
              </a:lnSpc>
              <a:spcBef>
                <a:spcPts val="0"/>
              </a:spcBef>
              <a:spcAft>
                <a:spcPts val="0"/>
              </a:spcAft>
              <a:buSzPct val="100000"/>
              <a:buFont typeface="Ubuntu Light"/>
              <a:buChar char="●"/>
            </a:pPr>
            <a:r>
              <a:rPr b="0" lang="en-GB" sz="1974">
                <a:latin typeface="Ubuntu Light"/>
                <a:ea typeface="Ubuntu Light"/>
                <a:cs typeface="Ubuntu Light"/>
                <a:sym typeface="Ubuntu Light"/>
              </a:rPr>
              <a:t>Entreprise avec </a:t>
            </a:r>
            <a:r>
              <a:rPr lang="en-GB" sz="1974"/>
              <a:t>régime de franchise de TVA </a:t>
            </a:r>
            <a:r>
              <a:rPr b="0" lang="en-GB" sz="1974">
                <a:latin typeface="Ubuntu Light"/>
                <a:ea typeface="Ubuntu Light"/>
                <a:cs typeface="Ubuntu Light"/>
                <a:sym typeface="Ubuntu Light"/>
              </a:rPr>
              <a:t>(article 56 du Code de la TVA)</a:t>
            </a:r>
            <a:endParaRPr b="0" sz="1974">
              <a:latin typeface="Ubuntu Light"/>
              <a:ea typeface="Ubuntu Light"/>
              <a:cs typeface="Ubuntu Light"/>
              <a:sym typeface="Ubuntu Light"/>
            </a:endParaRPr>
          </a:p>
          <a:p>
            <a:pPr indent="-306972" lvl="0" marL="457200" rtl="0" algn="l">
              <a:lnSpc>
                <a:spcPct val="150000"/>
              </a:lnSpc>
              <a:spcBef>
                <a:spcPts val="0"/>
              </a:spcBef>
              <a:spcAft>
                <a:spcPts val="0"/>
              </a:spcAft>
              <a:buSzPct val="100000"/>
              <a:buFont typeface="Ubuntu Light"/>
              <a:buChar char="●"/>
            </a:pPr>
            <a:r>
              <a:rPr b="0" lang="en-GB" sz="1974">
                <a:latin typeface="Ubuntu Light"/>
                <a:ea typeface="Ubuntu Light"/>
                <a:cs typeface="Ubuntu Light"/>
                <a:sym typeface="Ubuntu Light"/>
              </a:rPr>
              <a:t>Entreprises </a:t>
            </a:r>
            <a:r>
              <a:rPr lang="en-GB" sz="2074"/>
              <a:t>qui n'effectuent que des opérations exemptées (l'article 44 Code de la TVA) </a:t>
            </a:r>
            <a:r>
              <a:rPr b="0" lang="en-GB" sz="1974">
                <a:latin typeface="Ubuntu Light"/>
                <a:ea typeface="Ubuntu Light"/>
                <a:cs typeface="Ubuntu Light"/>
                <a:sym typeface="Ubuntu Light"/>
              </a:rPr>
              <a:t>:</a:t>
            </a:r>
            <a:endParaRPr b="0" sz="1974">
              <a:latin typeface="Ubuntu Light"/>
              <a:ea typeface="Ubuntu Light"/>
              <a:cs typeface="Ubuntu Light"/>
              <a:sym typeface="Ubuntu Light"/>
            </a:endParaRPr>
          </a:p>
          <a:p>
            <a:pPr indent="-306972" lvl="1" marL="914400" rtl="0" algn="l">
              <a:lnSpc>
                <a:spcPct val="150000"/>
              </a:lnSpc>
              <a:spcBef>
                <a:spcPts val="0"/>
              </a:spcBef>
              <a:spcAft>
                <a:spcPts val="0"/>
              </a:spcAft>
              <a:buSzPct val="100000"/>
              <a:buFont typeface="Ubuntu Light"/>
              <a:buChar char="○"/>
            </a:pPr>
            <a:r>
              <a:rPr b="0" lang="en-GB" sz="1974">
                <a:latin typeface="Ubuntu Light"/>
                <a:ea typeface="Ubuntu Light"/>
                <a:cs typeface="Ubuntu Light"/>
                <a:sym typeface="Ubuntu Light"/>
              </a:rPr>
              <a:t>Médecins, dentistes, kinés, ...</a:t>
            </a:r>
            <a:endParaRPr b="0" sz="1974">
              <a:latin typeface="Ubuntu Light"/>
              <a:ea typeface="Ubuntu Light"/>
              <a:cs typeface="Ubuntu Light"/>
              <a:sym typeface="Ubuntu Light"/>
            </a:endParaRPr>
          </a:p>
          <a:p>
            <a:pPr indent="-306972" lvl="1" marL="914400" rtl="0" algn="l">
              <a:lnSpc>
                <a:spcPct val="150000"/>
              </a:lnSpc>
              <a:spcBef>
                <a:spcPts val="0"/>
              </a:spcBef>
              <a:spcAft>
                <a:spcPts val="0"/>
              </a:spcAft>
              <a:buSzPct val="100000"/>
              <a:buFont typeface="Ubuntu Light"/>
              <a:buChar char="○"/>
            </a:pPr>
            <a:r>
              <a:rPr b="0" lang="en-GB" sz="1974">
                <a:latin typeface="Ubuntu Light"/>
                <a:ea typeface="Ubuntu Light"/>
                <a:cs typeface="Ubuntu Light"/>
                <a:sym typeface="Ubuntu Light"/>
              </a:rPr>
              <a:t>Hôpitaux, musées, bibliothèques, maisons de repos, ...</a:t>
            </a:r>
            <a:endParaRPr b="0" sz="1974">
              <a:latin typeface="Ubuntu Light"/>
              <a:ea typeface="Ubuntu Light"/>
              <a:cs typeface="Ubuntu Light"/>
              <a:sym typeface="Ubuntu Light"/>
            </a:endParaRPr>
          </a:p>
          <a:p>
            <a:pPr indent="-306972" lvl="1" marL="914400" rtl="0" algn="l">
              <a:lnSpc>
                <a:spcPct val="150000"/>
              </a:lnSpc>
              <a:spcBef>
                <a:spcPts val="0"/>
              </a:spcBef>
              <a:spcAft>
                <a:spcPts val="0"/>
              </a:spcAft>
              <a:buSzPct val="100000"/>
              <a:buFont typeface="Ubuntu Light"/>
              <a:buChar char="○"/>
            </a:pPr>
            <a:r>
              <a:rPr b="0" lang="en-GB" sz="1974">
                <a:latin typeface="Ubuntu Light"/>
                <a:ea typeface="Ubuntu Light"/>
                <a:cs typeface="Ubuntu Light"/>
                <a:sym typeface="Ubuntu Light"/>
              </a:rPr>
              <a:t>Assurances, institutions financières, loteries, jeux de hasard et d'argent, ...</a:t>
            </a:r>
            <a:endParaRPr b="0" sz="1974">
              <a:latin typeface="Ubuntu Light"/>
              <a:ea typeface="Ubuntu Light"/>
              <a:cs typeface="Ubuntu Light"/>
              <a:sym typeface="Ubuntu Light"/>
            </a:endParaRPr>
          </a:p>
          <a:p>
            <a:pPr indent="-306972" lvl="1" marL="914400" rtl="0" algn="l">
              <a:lnSpc>
                <a:spcPct val="150000"/>
              </a:lnSpc>
              <a:spcBef>
                <a:spcPts val="0"/>
              </a:spcBef>
              <a:spcAft>
                <a:spcPts val="0"/>
              </a:spcAft>
              <a:buSzPct val="100000"/>
              <a:buFont typeface="Ubuntu Light"/>
              <a:buChar char="○"/>
            </a:pPr>
            <a:r>
              <a:rPr b="0" lang="en-GB" sz="1974">
                <a:latin typeface="Ubuntu Light"/>
                <a:ea typeface="Ubuntu Light"/>
                <a:cs typeface="Ubuntu Light"/>
                <a:sym typeface="Ubuntu Light"/>
              </a:rPr>
              <a:t>Location avec exonération de TVA</a:t>
            </a:r>
            <a:endParaRPr b="0" sz="1974">
              <a:latin typeface="Ubuntu Light"/>
              <a:ea typeface="Ubuntu Light"/>
              <a:cs typeface="Ubuntu Light"/>
              <a:sym typeface="Ubuntu Light"/>
            </a:endParaRPr>
          </a:p>
          <a:p>
            <a:pPr indent="0" lvl="0" marL="0" rtl="0" algn="l">
              <a:lnSpc>
                <a:spcPct val="150000"/>
              </a:lnSpc>
              <a:spcBef>
                <a:spcPts val="0"/>
              </a:spcBef>
              <a:spcAft>
                <a:spcPts val="0"/>
              </a:spcAft>
              <a:buNone/>
            </a:pPr>
            <a:r>
              <a:t/>
            </a:r>
            <a:endParaRPr>
              <a:latin typeface="Ubuntu Light"/>
              <a:ea typeface="Ubuntu Light"/>
              <a:cs typeface="Ubuntu Light"/>
              <a:sym typeface="Ubuntu Light"/>
            </a:endParaRPr>
          </a:p>
          <a:p>
            <a:pPr indent="0" lvl="0" marL="0" rtl="0" algn="l">
              <a:lnSpc>
                <a:spcPct val="150000"/>
              </a:lnSpc>
              <a:spcBef>
                <a:spcPts val="0"/>
              </a:spcBef>
              <a:spcAft>
                <a:spcPts val="0"/>
              </a:spcAft>
              <a:buNone/>
            </a:pPr>
            <a:r>
              <a:t/>
            </a:r>
            <a:endParaRPr>
              <a:latin typeface="Ubuntu Light"/>
              <a:ea typeface="Ubuntu Light"/>
              <a:cs typeface="Ubuntu Light"/>
              <a:sym typeface="Ubuntu Light"/>
            </a:endParaRPr>
          </a:p>
          <a:p>
            <a:pPr indent="0" lvl="0" marL="0" rtl="0" algn="l">
              <a:lnSpc>
                <a:spcPct val="150000"/>
              </a:lnSpc>
              <a:spcBef>
                <a:spcPts val="0"/>
              </a:spcBef>
              <a:spcAft>
                <a:spcPts val="0"/>
              </a:spcAft>
              <a:buNone/>
            </a:pPr>
            <a:r>
              <a:t/>
            </a:r>
            <a:endParaRPr>
              <a:latin typeface="Ubuntu Light"/>
              <a:ea typeface="Ubuntu Light"/>
              <a:cs typeface="Ubuntu Light"/>
              <a:sym typeface="Ubuntu Light"/>
            </a:endParaRPr>
          </a:p>
        </p:txBody>
      </p:sp>
      <p:pic>
        <p:nvPicPr>
          <p:cNvPr id="1119" name="Google Shape;1119;p250"/>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1120" name="Google Shape;1120;p250"/>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251"/>
          <p:cNvSpPr txBox="1"/>
          <p:nvPr/>
        </p:nvSpPr>
        <p:spPr>
          <a:xfrm>
            <a:off x="4471950" y="1377125"/>
            <a:ext cx="21246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1"/>
              </a:buClr>
              <a:buSzPts val="1800"/>
              <a:buFont typeface="Lato"/>
              <a:buNone/>
            </a:pPr>
            <a:r>
              <a:rPr b="1" lang="en-GB" sz="3600" cap="none">
                <a:solidFill>
                  <a:schemeClr val="dk1"/>
                </a:solidFill>
                <a:latin typeface="Ubuntu"/>
                <a:ea typeface="Ubuntu"/>
                <a:cs typeface="Ubuntu"/>
                <a:sym typeface="Ubuntu"/>
              </a:rPr>
              <a:t>1.200.000</a:t>
            </a:r>
            <a:endParaRPr b="1" sz="3600">
              <a:solidFill>
                <a:schemeClr val="dk1"/>
              </a:solidFill>
              <a:latin typeface="Ubuntu"/>
              <a:ea typeface="Ubuntu"/>
              <a:cs typeface="Ubuntu"/>
              <a:sym typeface="Ubuntu"/>
            </a:endParaRPr>
          </a:p>
        </p:txBody>
      </p:sp>
      <p:sp>
        <p:nvSpPr>
          <p:cNvPr id="1126" name="Google Shape;1126;p251"/>
          <p:cNvSpPr txBox="1"/>
          <p:nvPr/>
        </p:nvSpPr>
        <p:spPr>
          <a:xfrm>
            <a:off x="4471947" y="3212275"/>
            <a:ext cx="2215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1"/>
              </a:buClr>
              <a:buSzPts val="1800"/>
              <a:buFont typeface="Lato"/>
              <a:buNone/>
            </a:pPr>
            <a:r>
              <a:rPr b="1" lang="en-GB" sz="3600" cap="none">
                <a:solidFill>
                  <a:schemeClr val="dk1"/>
                </a:solidFill>
                <a:latin typeface="Ubuntu"/>
                <a:ea typeface="Ubuntu"/>
                <a:cs typeface="Ubuntu"/>
                <a:sym typeface="Ubuntu"/>
              </a:rPr>
              <a:t>1/1/2026</a:t>
            </a:r>
            <a:endParaRPr b="1" sz="3600">
              <a:solidFill>
                <a:schemeClr val="dk1"/>
              </a:solidFill>
              <a:latin typeface="Ubuntu"/>
              <a:ea typeface="Ubuntu"/>
              <a:cs typeface="Ubuntu"/>
              <a:sym typeface="Ubuntu"/>
            </a:endParaRPr>
          </a:p>
        </p:txBody>
      </p:sp>
      <p:sp>
        <p:nvSpPr>
          <p:cNvPr id="1127" name="Google Shape;1127;p251"/>
          <p:cNvSpPr/>
          <p:nvPr/>
        </p:nvSpPr>
        <p:spPr>
          <a:xfrm>
            <a:off x="2456268" y="844636"/>
            <a:ext cx="1619100" cy="1619100"/>
          </a:xfrm>
          <a:prstGeom prst="ellipse">
            <a:avLst/>
          </a:prstGeom>
          <a:solidFill>
            <a:srgbClr val="542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Calibri"/>
              <a:ea typeface="Calibri"/>
              <a:cs typeface="Calibri"/>
              <a:sym typeface="Calibri"/>
            </a:endParaRPr>
          </a:p>
        </p:txBody>
      </p:sp>
      <p:sp>
        <p:nvSpPr>
          <p:cNvPr id="1128" name="Google Shape;1128;p251"/>
          <p:cNvSpPr/>
          <p:nvPr/>
        </p:nvSpPr>
        <p:spPr>
          <a:xfrm>
            <a:off x="2456268" y="2679765"/>
            <a:ext cx="1619100" cy="1619100"/>
          </a:xfrm>
          <a:prstGeom prst="ellipse">
            <a:avLst/>
          </a:prstGeom>
          <a:solidFill>
            <a:srgbClr val="28A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Calibri"/>
              <a:ea typeface="Calibri"/>
              <a:cs typeface="Calibri"/>
              <a:sym typeface="Calibri"/>
            </a:endParaRPr>
          </a:p>
        </p:txBody>
      </p:sp>
      <p:pic>
        <p:nvPicPr>
          <p:cNvPr descr="City with solid fill" id="1129" name="Google Shape;1129;p251"/>
          <p:cNvPicPr preferRelativeResize="0"/>
          <p:nvPr/>
        </p:nvPicPr>
        <p:blipFill rotWithShape="1">
          <a:blip r:embed="rId3">
            <a:alphaModFix/>
          </a:blip>
          <a:srcRect b="0" l="0" r="0" t="0"/>
          <a:stretch/>
        </p:blipFill>
        <p:spPr>
          <a:xfrm>
            <a:off x="2808693" y="1197061"/>
            <a:ext cx="914400" cy="914400"/>
          </a:xfrm>
          <a:prstGeom prst="rect">
            <a:avLst/>
          </a:prstGeom>
          <a:noFill/>
          <a:ln>
            <a:noFill/>
          </a:ln>
        </p:spPr>
      </p:pic>
      <p:pic>
        <p:nvPicPr>
          <p:cNvPr descr="Flip calendar with solid fill" id="1130" name="Google Shape;1130;p251"/>
          <p:cNvPicPr preferRelativeResize="0"/>
          <p:nvPr/>
        </p:nvPicPr>
        <p:blipFill rotWithShape="1">
          <a:blip r:embed="rId4">
            <a:alphaModFix/>
          </a:blip>
          <a:srcRect b="0" l="0" r="0" t="0"/>
          <a:stretch/>
        </p:blipFill>
        <p:spPr>
          <a:xfrm>
            <a:off x="2807105" y="3050569"/>
            <a:ext cx="914400" cy="914400"/>
          </a:xfrm>
          <a:prstGeom prst="rect">
            <a:avLst/>
          </a:prstGeom>
          <a:noFill/>
          <a:ln>
            <a:noFill/>
          </a:ln>
        </p:spPr>
      </p:pic>
      <p:pic>
        <p:nvPicPr>
          <p:cNvPr id="1131" name="Google Shape;1131;p251"/>
          <p:cNvPicPr preferRelativeResize="0"/>
          <p:nvPr/>
        </p:nvPicPr>
        <p:blipFill rotWithShape="1">
          <a:blip r:embed="rId5">
            <a:alphaModFix/>
          </a:blip>
          <a:srcRect b="-8315" l="53643" r="-21435" t="49836"/>
          <a:stretch/>
        </p:blipFill>
        <p:spPr>
          <a:xfrm flipH="1">
            <a:off x="7311021" y="-138850"/>
            <a:ext cx="1997804" cy="1269650"/>
          </a:xfrm>
          <a:prstGeom prst="rect">
            <a:avLst/>
          </a:prstGeom>
          <a:noFill/>
          <a:ln>
            <a:noFill/>
          </a:ln>
        </p:spPr>
      </p:pic>
      <p:pic>
        <p:nvPicPr>
          <p:cNvPr id="1132" name="Google Shape;1132;p251" title="Asset 5@2x.png"/>
          <p:cNvPicPr preferRelativeResize="0"/>
          <p:nvPr/>
        </p:nvPicPr>
        <p:blipFill>
          <a:blip r:embed="rId6">
            <a:alphaModFix/>
          </a:blip>
          <a:stretch>
            <a:fillRect/>
          </a:stretch>
        </p:blipFill>
        <p:spPr>
          <a:xfrm>
            <a:off x="-147812" y="3212270"/>
            <a:ext cx="992663" cy="1619100"/>
          </a:xfrm>
          <a:prstGeom prst="rect">
            <a:avLst/>
          </a:prstGeom>
          <a:noFill/>
          <a:ln>
            <a:noFill/>
          </a:ln>
        </p:spPr>
      </p:pic>
      <p:pic>
        <p:nvPicPr>
          <p:cNvPr id="1133" name="Google Shape;1133;p251" title="Asset 7@2x.png"/>
          <p:cNvPicPr preferRelativeResize="0"/>
          <p:nvPr/>
        </p:nvPicPr>
        <p:blipFill>
          <a:blip r:embed="rId7">
            <a:alphaModFix/>
          </a:blip>
          <a:stretch>
            <a:fillRect/>
          </a:stretch>
        </p:blipFill>
        <p:spPr>
          <a:xfrm>
            <a:off x="844858" y="4702977"/>
            <a:ext cx="1121217" cy="554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7" name="Shape 1137"/>
        <p:cNvGrpSpPr/>
        <p:nvPr/>
      </p:nvGrpSpPr>
      <p:grpSpPr>
        <a:xfrm>
          <a:off x="0" y="0"/>
          <a:ext cx="0" cy="0"/>
          <a:chOff x="0" y="0"/>
          <a:chExt cx="0" cy="0"/>
        </a:xfrm>
      </p:grpSpPr>
      <p:sp>
        <p:nvSpPr>
          <p:cNvPr id="1138" name="Google Shape;1138;p252"/>
          <p:cNvSpPr txBox="1"/>
          <p:nvPr/>
        </p:nvSpPr>
        <p:spPr>
          <a:xfrm>
            <a:off x="580200" y="1896725"/>
            <a:ext cx="7983600" cy="61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700"/>
              </a:spcBef>
              <a:spcAft>
                <a:spcPts val="0"/>
              </a:spcAft>
              <a:buClr>
                <a:schemeClr val="dk1"/>
              </a:buClr>
              <a:buSzPts val="990"/>
              <a:buFont typeface="Arial"/>
              <a:buNone/>
            </a:pPr>
            <a:r>
              <a:rPr b="1" lang="en-GB" sz="4300">
                <a:solidFill>
                  <a:schemeClr val="lt1"/>
                </a:solidFill>
                <a:latin typeface="Ubuntu"/>
                <a:ea typeface="Ubuntu"/>
                <a:cs typeface="Ubuntu"/>
                <a:sym typeface="Ubuntu"/>
              </a:rPr>
              <a:t>Où en sommes-nous aujourd’hui ?</a:t>
            </a:r>
            <a:endParaRPr sz="4300">
              <a:solidFill>
                <a:schemeClr val="lt1"/>
              </a:solidFill>
            </a:endParaRPr>
          </a:p>
          <a:p>
            <a:pPr indent="0" lvl="0" marL="0" rtl="0" algn="ctr">
              <a:spcBef>
                <a:spcPts val="70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grpSp>
        <p:nvGrpSpPr>
          <p:cNvPr id="1143" name="Google Shape;1143;p253"/>
          <p:cNvGrpSpPr/>
          <p:nvPr/>
        </p:nvGrpSpPr>
        <p:grpSpPr>
          <a:xfrm>
            <a:off x="2515500" y="1924451"/>
            <a:ext cx="3988760" cy="1294588"/>
            <a:chOff x="3322454" y="1102379"/>
            <a:chExt cx="3127213" cy="932700"/>
          </a:xfrm>
        </p:grpSpPr>
        <p:sp>
          <p:nvSpPr>
            <p:cNvPr id="1144" name="Google Shape;1144;p253"/>
            <p:cNvSpPr txBox="1"/>
            <p:nvPr/>
          </p:nvSpPr>
          <p:spPr>
            <a:xfrm>
              <a:off x="4634667" y="1302631"/>
              <a:ext cx="1815000" cy="53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1"/>
                </a:buClr>
                <a:buSzPts val="1800"/>
                <a:buFont typeface="Lato"/>
                <a:buNone/>
              </a:pPr>
              <a:r>
                <a:rPr b="1" lang="en-GB" sz="4800">
                  <a:solidFill>
                    <a:schemeClr val="dk1"/>
                  </a:solidFill>
                  <a:latin typeface="Ubuntu"/>
                  <a:ea typeface="Ubuntu"/>
                  <a:cs typeface="Ubuntu"/>
                  <a:sym typeface="Ubuntu"/>
                </a:rPr>
                <a:t>2</a:t>
              </a:r>
              <a:r>
                <a:rPr b="1" lang="en-GB" sz="4800">
                  <a:solidFill>
                    <a:schemeClr val="dk1"/>
                  </a:solidFill>
                  <a:latin typeface="Ubuntu"/>
                  <a:ea typeface="Ubuntu"/>
                  <a:cs typeface="Ubuntu"/>
                  <a:sym typeface="Ubuntu"/>
                </a:rPr>
                <a:t>92.213</a:t>
              </a:r>
              <a:endParaRPr b="1" sz="4800">
                <a:solidFill>
                  <a:schemeClr val="dk1"/>
                </a:solidFill>
                <a:latin typeface="Ubuntu"/>
                <a:ea typeface="Ubuntu"/>
                <a:cs typeface="Ubuntu"/>
                <a:sym typeface="Ubuntu"/>
              </a:endParaRPr>
            </a:p>
          </p:txBody>
        </p:sp>
        <p:sp>
          <p:nvSpPr>
            <p:cNvPr id="1145" name="Google Shape;1145;p253"/>
            <p:cNvSpPr/>
            <p:nvPr/>
          </p:nvSpPr>
          <p:spPr>
            <a:xfrm>
              <a:off x="3322454" y="1102379"/>
              <a:ext cx="1009800" cy="932700"/>
            </a:xfrm>
            <a:prstGeom prst="ellipse">
              <a:avLst/>
            </a:prstGeom>
            <a:solidFill>
              <a:srgbClr val="542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Calibri"/>
                <a:ea typeface="Calibri"/>
                <a:cs typeface="Calibri"/>
                <a:sym typeface="Calibri"/>
              </a:endParaRPr>
            </a:p>
          </p:txBody>
        </p:sp>
        <p:pic>
          <p:nvPicPr>
            <p:cNvPr descr="City with solid fill" id="1146" name="Google Shape;1146;p253"/>
            <p:cNvPicPr preferRelativeResize="0"/>
            <p:nvPr/>
          </p:nvPicPr>
          <p:blipFill rotWithShape="1">
            <a:blip r:embed="rId3">
              <a:alphaModFix/>
            </a:blip>
            <a:srcRect b="0" l="0" r="0" t="0"/>
            <a:stretch/>
          </p:blipFill>
          <p:spPr>
            <a:xfrm>
              <a:off x="3517240" y="1235372"/>
              <a:ext cx="620257" cy="620268"/>
            </a:xfrm>
            <a:prstGeom prst="rect">
              <a:avLst/>
            </a:prstGeom>
            <a:noFill/>
            <a:ln>
              <a:noFill/>
            </a:ln>
          </p:spPr>
        </p:pic>
      </p:grpSp>
      <p:pic>
        <p:nvPicPr>
          <p:cNvPr id="1147" name="Google Shape;1147;p253" title="Asset 1@2x.png"/>
          <p:cNvPicPr preferRelativeResize="0"/>
          <p:nvPr/>
        </p:nvPicPr>
        <p:blipFill>
          <a:blip r:embed="rId4">
            <a:alphaModFix/>
          </a:blip>
          <a:stretch>
            <a:fillRect/>
          </a:stretch>
        </p:blipFill>
        <p:spPr>
          <a:xfrm>
            <a:off x="-324893" y="-400325"/>
            <a:ext cx="1729775" cy="1276651"/>
          </a:xfrm>
          <a:prstGeom prst="rect">
            <a:avLst/>
          </a:prstGeom>
          <a:noFill/>
          <a:ln>
            <a:noFill/>
          </a:ln>
        </p:spPr>
      </p:pic>
      <p:pic>
        <p:nvPicPr>
          <p:cNvPr id="1148" name="Google Shape;1148;p253" title="Asset 4@2x.png"/>
          <p:cNvPicPr preferRelativeResize="0"/>
          <p:nvPr/>
        </p:nvPicPr>
        <p:blipFill>
          <a:blip r:embed="rId5">
            <a:alphaModFix/>
          </a:blip>
          <a:stretch>
            <a:fillRect/>
          </a:stretch>
        </p:blipFill>
        <p:spPr>
          <a:xfrm>
            <a:off x="7049451" y="4695099"/>
            <a:ext cx="2218127" cy="562125"/>
          </a:xfrm>
          <a:prstGeom prst="rect">
            <a:avLst/>
          </a:prstGeom>
          <a:noFill/>
          <a:ln>
            <a:noFill/>
          </a:ln>
        </p:spPr>
      </p:pic>
      <p:pic>
        <p:nvPicPr>
          <p:cNvPr id="1149" name="Google Shape;1149;p253" title="Asset 12.png"/>
          <p:cNvPicPr preferRelativeResize="0"/>
          <p:nvPr/>
        </p:nvPicPr>
        <p:blipFill>
          <a:blip r:embed="rId6">
            <a:alphaModFix/>
          </a:blip>
          <a:stretch>
            <a:fillRect/>
          </a:stretch>
        </p:blipFill>
        <p:spPr>
          <a:xfrm>
            <a:off x="6692650" y="4417325"/>
            <a:ext cx="1288050" cy="165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768" name="Shape 768"/>
        <p:cNvGrpSpPr/>
        <p:nvPr/>
      </p:nvGrpSpPr>
      <p:grpSpPr>
        <a:xfrm>
          <a:off x="0" y="0"/>
          <a:ext cx="0" cy="0"/>
          <a:chOff x="0" y="0"/>
          <a:chExt cx="0" cy="0"/>
        </a:xfrm>
      </p:grpSpPr>
      <p:pic>
        <p:nvPicPr>
          <p:cNvPr id="769" name="Google Shape;769;p227"/>
          <p:cNvPicPr preferRelativeResize="0"/>
          <p:nvPr/>
        </p:nvPicPr>
        <p:blipFill rotWithShape="1">
          <a:blip r:embed="rId3">
            <a:alphaModFix/>
          </a:blip>
          <a:srcRect b="0" l="0" r="0" t="0"/>
          <a:stretch/>
        </p:blipFill>
        <p:spPr>
          <a:xfrm>
            <a:off x="6402159" y="1653766"/>
            <a:ext cx="749395" cy="825505"/>
          </a:xfrm>
          <a:prstGeom prst="rect">
            <a:avLst/>
          </a:prstGeom>
          <a:noFill/>
          <a:ln>
            <a:noFill/>
          </a:ln>
        </p:spPr>
      </p:pic>
      <p:sp>
        <p:nvSpPr>
          <p:cNvPr id="770" name="Google Shape;770;p227"/>
          <p:cNvSpPr txBox="1"/>
          <p:nvPr>
            <p:ph idx="2" type="title"/>
          </p:nvPr>
        </p:nvSpPr>
        <p:spPr>
          <a:xfrm>
            <a:off x="1171763" y="1406513"/>
            <a:ext cx="3695100" cy="535800"/>
          </a:xfrm>
          <a:prstGeom prst="rect">
            <a:avLst/>
          </a:prstGeom>
        </p:spPr>
        <p:txBody>
          <a:bodyPr anchorCtr="0" anchor="t" bIns="0" lIns="0" spcFirstLastPara="1" rIns="0" wrap="square" tIns="0">
            <a:normAutofit fontScale="90000"/>
          </a:bodyPr>
          <a:lstStyle/>
          <a:p>
            <a:pPr indent="0" lvl="0" marL="0" rtl="0" algn="r">
              <a:spcBef>
                <a:spcPts val="0"/>
              </a:spcBef>
              <a:spcAft>
                <a:spcPts val="0"/>
              </a:spcAft>
              <a:buClr>
                <a:schemeClr val="dk1"/>
              </a:buClr>
              <a:buSzPts val="720"/>
              <a:buFont typeface="Arial"/>
              <a:buNone/>
            </a:pPr>
            <a:r>
              <a:rPr b="1" lang="en-GB" sz="3800">
                <a:solidFill>
                  <a:srgbClr val="FFFFFF"/>
                </a:solidFill>
                <a:latin typeface="Ubuntu"/>
                <a:ea typeface="Ubuntu"/>
                <a:cs typeface="Ubuntu"/>
                <a:sym typeface="Ubuntu"/>
              </a:rPr>
              <a:t>Ariane</a:t>
            </a:r>
            <a:endParaRPr b="1" sz="3800">
              <a:solidFill>
                <a:srgbClr val="FFFFFF"/>
              </a:solidFill>
              <a:latin typeface="Ubuntu"/>
              <a:ea typeface="Ubuntu"/>
              <a:cs typeface="Ubuntu"/>
              <a:sym typeface="Ubuntu"/>
            </a:endParaRPr>
          </a:p>
          <a:p>
            <a:pPr indent="0" lvl="0" marL="0" rtl="0" algn="r">
              <a:spcBef>
                <a:spcPts val="0"/>
              </a:spcBef>
              <a:spcAft>
                <a:spcPts val="0"/>
              </a:spcAft>
              <a:buClr>
                <a:schemeClr val="dk1"/>
              </a:buClr>
              <a:buSzPts val="720"/>
              <a:buFont typeface="Arial"/>
              <a:buNone/>
            </a:pPr>
            <a:r>
              <a:rPr b="1" lang="en-GB" sz="3800">
                <a:solidFill>
                  <a:srgbClr val="FFFFFF"/>
                </a:solidFill>
                <a:latin typeface="Ubuntu"/>
                <a:ea typeface="Ubuntu"/>
                <a:cs typeface="Ubuntu"/>
                <a:sym typeface="Ubuntu"/>
              </a:rPr>
              <a:t>Van den Bogaert</a:t>
            </a:r>
            <a:endParaRPr b="1" sz="3800">
              <a:solidFill>
                <a:srgbClr val="FFFFFF"/>
              </a:solidFill>
              <a:latin typeface="Ubuntu"/>
              <a:ea typeface="Ubuntu"/>
              <a:cs typeface="Ubuntu"/>
              <a:sym typeface="Ubuntu"/>
            </a:endParaRPr>
          </a:p>
          <a:p>
            <a:pPr indent="0" lvl="0" marL="0" rtl="0" algn="ctr">
              <a:spcBef>
                <a:spcPts val="0"/>
              </a:spcBef>
              <a:spcAft>
                <a:spcPts val="0"/>
              </a:spcAft>
              <a:buNone/>
            </a:pPr>
            <a:r>
              <a:t/>
            </a:r>
            <a:endParaRPr>
              <a:solidFill>
                <a:srgbClr val="FFFFFF"/>
              </a:solidFill>
              <a:latin typeface="Ubuntu"/>
              <a:ea typeface="Ubuntu"/>
              <a:cs typeface="Ubuntu"/>
              <a:sym typeface="Ubuntu"/>
            </a:endParaRPr>
          </a:p>
        </p:txBody>
      </p:sp>
      <p:pic>
        <p:nvPicPr>
          <p:cNvPr id="771" name="Google Shape;771;p227"/>
          <p:cNvPicPr preferRelativeResize="0"/>
          <p:nvPr/>
        </p:nvPicPr>
        <p:blipFill rotWithShape="1">
          <a:blip r:embed="rId4">
            <a:alphaModFix/>
          </a:blip>
          <a:srcRect b="0" l="0" r="20134" t="0"/>
          <a:stretch/>
        </p:blipFill>
        <p:spPr>
          <a:xfrm>
            <a:off x="8394600" y="3743419"/>
            <a:ext cx="749400" cy="938306"/>
          </a:xfrm>
          <a:prstGeom prst="rect">
            <a:avLst/>
          </a:prstGeom>
          <a:noFill/>
          <a:ln>
            <a:noFill/>
          </a:ln>
        </p:spPr>
      </p:pic>
      <p:sp>
        <p:nvSpPr>
          <p:cNvPr id="772" name="Google Shape;772;p227"/>
          <p:cNvSpPr txBox="1"/>
          <p:nvPr/>
        </p:nvSpPr>
        <p:spPr>
          <a:xfrm>
            <a:off x="1088738" y="2757009"/>
            <a:ext cx="3778200" cy="804900"/>
          </a:xfrm>
          <a:prstGeom prst="rect">
            <a:avLst/>
          </a:prstGeom>
          <a:noFill/>
          <a:ln>
            <a:noFill/>
          </a:ln>
        </p:spPr>
        <p:txBody>
          <a:bodyPr anchorCtr="0" anchor="t" bIns="68575" lIns="68575" spcFirstLastPara="1" rIns="68575" wrap="square" tIns="68575">
            <a:spAutoFit/>
          </a:bodyPr>
          <a:lstStyle/>
          <a:p>
            <a:pPr indent="0" lvl="0" marL="0" rtl="0" algn="r">
              <a:lnSpc>
                <a:spcPct val="115000"/>
              </a:lnSpc>
              <a:spcBef>
                <a:spcPts val="0"/>
              </a:spcBef>
              <a:spcAft>
                <a:spcPts val="0"/>
              </a:spcAft>
              <a:buNone/>
            </a:pPr>
            <a:r>
              <a:rPr b="1" lang="en-GB" sz="1100">
                <a:solidFill>
                  <a:schemeClr val="lt1"/>
                </a:solidFill>
                <a:latin typeface="Ubuntu"/>
                <a:ea typeface="Ubuntu"/>
                <a:cs typeface="Ubuntu"/>
                <a:sym typeface="Ubuntu"/>
              </a:rPr>
              <a:t>Country Director Yuki Belgium</a:t>
            </a:r>
            <a:endParaRPr b="1" sz="1100">
              <a:solidFill>
                <a:schemeClr val="lt1"/>
              </a:solidFill>
              <a:latin typeface="Ubuntu"/>
              <a:ea typeface="Ubuntu"/>
              <a:cs typeface="Ubuntu"/>
              <a:sym typeface="Ubuntu"/>
            </a:endParaRPr>
          </a:p>
          <a:p>
            <a:pPr indent="0" lvl="0" marL="0" marR="0" rtl="0" algn="r">
              <a:lnSpc>
                <a:spcPct val="115000"/>
              </a:lnSpc>
              <a:spcBef>
                <a:spcPts val="0"/>
              </a:spcBef>
              <a:spcAft>
                <a:spcPts val="0"/>
              </a:spcAft>
              <a:buNone/>
            </a:pPr>
            <a:r>
              <a:t/>
            </a:r>
            <a:endParaRPr b="1" sz="1100">
              <a:solidFill>
                <a:schemeClr val="lt1"/>
              </a:solidFill>
              <a:latin typeface="Ubuntu"/>
              <a:ea typeface="Ubuntu"/>
              <a:cs typeface="Ubuntu"/>
              <a:sym typeface="Ubuntu"/>
            </a:endParaRPr>
          </a:p>
          <a:p>
            <a:pPr indent="0" lvl="0" marL="0" rtl="0" algn="r">
              <a:spcBef>
                <a:spcPts val="0"/>
              </a:spcBef>
              <a:spcAft>
                <a:spcPts val="0"/>
              </a:spcAft>
              <a:buNone/>
            </a:pPr>
            <a:r>
              <a:t/>
            </a:r>
            <a:endParaRPr b="1" sz="900">
              <a:solidFill>
                <a:schemeClr val="lt1"/>
              </a:solidFill>
              <a:latin typeface="Ubuntu"/>
              <a:ea typeface="Ubuntu"/>
              <a:cs typeface="Ubuntu"/>
              <a:sym typeface="Ubuntu"/>
            </a:endParaRPr>
          </a:p>
          <a:p>
            <a:pPr indent="0" lvl="0" marL="0" rtl="0" algn="r">
              <a:spcBef>
                <a:spcPts val="0"/>
              </a:spcBef>
              <a:spcAft>
                <a:spcPts val="0"/>
              </a:spcAft>
              <a:buNone/>
            </a:pPr>
            <a:r>
              <a:t/>
            </a:r>
            <a:endParaRPr sz="900">
              <a:solidFill>
                <a:schemeClr val="lt1"/>
              </a:solidFill>
              <a:latin typeface="Ubuntu Light"/>
              <a:ea typeface="Ubuntu Light"/>
              <a:cs typeface="Ubuntu Light"/>
              <a:sym typeface="Ubuntu Light"/>
            </a:endParaRPr>
          </a:p>
        </p:txBody>
      </p:sp>
      <p:pic>
        <p:nvPicPr>
          <p:cNvPr id="773" name="Google Shape;773;p227"/>
          <p:cNvPicPr preferRelativeResize="0"/>
          <p:nvPr/>
        </p:nvPicPr>
        <p:blipFill>
          <a:blip r:embed="rId5">
            <a:alphaModFix/>
          </a:blip>
          <a:stretch>
            <a:fillRect/>
          </a:stretch>
        </p:blipFill>
        <p:spPr>
          <a:xfrm>
            <a:off x="-37104" y="87050"/>
            <a:ext cx="618725" cy="1005875"/>
          </a:xfrm>
          <a:prstGeom prst="rect">
            <a:avLst/>
          </a:prstGeom>
          <a:noFill/>
          <a:ln>
            <a:noFill/>
          </a:ln>
        </p:spPr>
      </p:pic>
      <p:pic>
        <p:nvPicPr>
          <p:cNvPr id="774" name="Google Shape;774;p227"/>
          <p:cNvPicPr preferRelativeResize="0"/>
          <p:nvPr/>
        </p:nvPicPr>
        <p:blipFill>
          <a:blip r:embed="rId6">
            <a:alphaModFix/>
          </a:blip>
          <a:stretch>
            <a:fillRect/>
          </a:stretch>
        </p:blipFill>
        <p:spPr>
          <a:xfrm rot="10800000">
            <a:off x="7520033" y="4681725"/>
            <a:ext cx="1339684" cy="339500"/>
          </a:xfrm>
          <a:prstGeom prst="rect">
            <a:avLst/>
          </a:prstGeom>
          <a:noFill/>
          <a:ln>
            <a:noFill/>
          </a:ln>
        </p:spPr>
      </p:pic>
      <p:pic>
        <p:nvPicPr>
          <p:cNvPr id="775" name="Google Shape;775;p227"/>
          <p:cNvPicPr preferRelativeResize="0"/>
          <p:nvPr/>
        </p:nvPicPr>
        <p:blipFill>
          <a:blip r:embed="rId7">
            <a:alphaModFix/>
          </a:blip>
          <a:stretch>
            <a:fillRect/>
          </a:stretch>
        </p:blipFill>
        <p:spPr>
          <a:xfrm>
            <a:off x="5147000" y="87053"/>
            <a:ext cx="1125974" cy="557294"/>
          </a:xfrm>
          <a:prstGeom prst="rect">
            <a:avLst/>
          </a:prstGeom>
          <a:noFill/>
          <a:ln>
            <a:noFill/>
          </a:ln>
        </p:spPr>
      </p:pic>
      <p:pic>
        <p:nvPicPr>
          <p:cNvPr id="776" name="Google Shape;776;p227"/>
          <p:cNvPicPr preferRelativeResize="0"/>
          <p:nvPr/>
        </p:nvPicPr>
        <p:blipFill rotWithShape="1">
          <a:blip r:embed="rId8">
            <a:alphaModFix/>
          </a:blip>
          <a:srcRect b="0" l="28520" r="0" t="0"/>
          <a:stretch/>
        </p:blipFill>
        <p:spPr>
          <a:xfrm>
            <a:off x="6402150" y="-354968"/>
            <a:ext cx="2741851" cy="57553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grpSp>
        <p:nvGrpSpPr>
          <p:cNvPr id="1154" name="Google Shape;1154;p254"/>
          <p:cNvGrpSpPr/>
          <p:nvPr/>
        </p:nvGrpSpPr>
        <p:grpSpPr>
          <a:xfrm>
            <a:off x="2515500" y="1924451"/>
            <a:ext cx="3988760" cy="1294588"/>
            <a:chOff x="3322454" y="1102379"/>
            <a:chExt cx="3127213" cy="932700"/>
          </a:xfrm>
        </p:grpSpPr>
        <p:sp>
          <p:nvSpPr>
            <p:cNvPr id="1155" name="Google Shape;1155;p254"/>
            <p:cNvSpPr txBox="1"/>
            <p:nvPr/>
          </p:nvSpPr>
          <p:spPr>
            <a:xfrm>
              <a:off x="4634667" y="1302631"/>
              <a:ext cx="1815000" cy="53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1"/>
                </a:buClr>
                <a:buSzPts val="1800"/>
                <a:buFont typeface="Lato"/>
                <a:buNone/>
              </a:pPr>
              <a:r>
                <a:rPr b="1" lang="en-GB" sz="4800">
                  <a:solidFill>
                    <a:schemeClr val="dk1"/>
                  </a:solidFill>
                  <a:latin typeface="Ubuntu"/>
                  <a:ea typeface="Ubuntu"/>
                  <a:cs typeface="Ubuntu"/>
                  <a:sym typeface="Ubuntu"/>
                </a:rPr>
                <a:t>907.787</a:t>
              </a:r>
              <a:endParaRPr b="1" sz="4800">
                <a:solidFill>
                  <a:schemeClr val="dk1"/>
                </a:solidFill>
                <a:latin typeface="Ubuntu"/>
                <a:ea typeface="Ubuntu"/>
                <a:cs typeface="Ubuntu"/>
                <a:sym typeface="Ubuntu"/>
              </a:endParaRPr>
            </a:p>
          </p:txBody>
        </p:sp>
        <p:sp>
          <p:nvSpPr>
            <p:cNvPr id="1156" name="Google Shape;1156;p254"/>
            <p:cNvSpPr/>
            <p:nvPr/>
          </p:nvSpPr>
          <p:spPr>
            <a:xfrm>
              <a:off x="3322454" y="1102379"/>
              <a:ext cx="1009800" cy="932700"/>
            </a:xfrm>
            <a:prstGeom prst="ellipse">
              <a:avLst/>
            </a:prstGeom>
            <a:solidFill>
              <a:srgbClr val="542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Calibri"/>
                <a:ea typeface="Calibri"/>
                <a:cs typeface="Calibri"/>
                <a:sym typeface="Calibri"/>
              </a:endParaRPr>
            </a:p>
          </p:txBody>
        </p:sp>
        <p:pic>
          <p:nvPicPr>
            <p:cNvPr descr="City with solid fill" id="1157" name="Google Shape;1157;p254"/>
            <p:cNvPicPr preferRelativeResize="0"/>
            <p:nvPr/>
          </p:nvPicPr>
          <p:blipFill rotWithShape="1">
            <a:blip r:embed="rId3">
              <a:alphaModFix/>
            </a:blip>
            <a:srcRect b="0" l="0" r="0" t="0"/>
            <a:stretch/>
          </p:blipFill>
          <p:spPr>
            <a:xfrm>
              <a:off x="3517240" y="1235372"/>
              <a:ext cx="620257" cy="620268"/>
            </a:xfrm>
            <a:prstGeom prst="rect">
              <a:avLst/>
            </a:prstGeom>
            <a:noFill/>
            <a:ln>
              <a:noFill/>
            </a:ln>
          </p:spPr>
        </p:pic>
      </p:grpSp>
      <p:pic>
        <p:nvPicPr>
          <p:cNvPr id="1158" name="Google Shape;1158;p254" title="Asset 1@2x.png"/>
          <p:cNvPicPr preferRelativeResize="0"/>
          <p:nvPr/>
        </p:nvPicPr>
        <p:blipFill>
          <a:blip r:embed="rId4">
            <a:alphaModFix/>
          </a:blip>
          <a:stretch>
            <a:fillRect/>
          </a:stretch>
        </p:blipFill>
        <p:spPr>
          <a:xfrm>
            <a:off x="-324893" y="-400325"/>
            <a:ext cx="1729775" cy="1276651"/>
          </a:xfrm>
          <a:prstGeom prst="rect">
            <a:avLst/>
          </a:prstGeom>
          <a:noFill/>
          <a:ln>
            <a:noFill/>
          </a:ln>
        </p:spPr>
      </p:pic>
      <p:pic>
        <p:nvPicPr>
          <p:cNvPr id="1159" name="Google Shape;1159;p254" title="Asset 4@2x.png"/>
          <p:cNvPicPr preferRelativeResize="0"/>
          <p:nvPr/>
        </p:nvPicPr>
        <p:blipFill>
          <a:blip r:embed="rId5">
            <a:alphaModFix/>
          </a:blip>
          <a:stretch>
            <a:fillRect/>
          </a:stretch>
        </p:blipFill>
        <p:spPr>
          <a:xfrm>
            <a:off x="7049451" y="4695099"/>
            <a:ext cx="2218127" cy="562125"/>
          </a:xfrm>
          <a:prstGeom prst="rect">
            <a:avLst/>
          </a:prstGeom>
          <a:noFill/>
          <a:ln>
            <a:noFill/>
          </a:ln>
        </p:spPr>
      </p:pic>
      <p:pic>
        <p:nvPicPr>
          <p:cNvPr id="1160" name="Google Shape;1160;p254" title="Asset 12.png"/>
          <p:cNvPicPr preferRelativeResize="0"/>
          <p:nvPr/>
        </p:nvPicPr>
        <p:blipFill>
          <a:blip r:embed="rId6">
            <a:alphaModFix/>
          </a:blip>
          <a:stretch>
            <a:fillRect/>
          </a:stretch>
        </p:blipFill>
        <p:spPr>
          <a:xfrm>
            <a:off x="6692650" y="4417325"/>
            <a:ext cx="1288050" cy="165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4" name="Shape 1164"/>
        <p:cNvGrpSpPr/>
        <p:nvPr/>
      </p:nvGrpSpPr>
      <p:grpSpPr>
        <a:xfrm>
          <a:off x="0" y="0"/>
          <a:ext cx="0" cy="0"/>
          <a:chOff x="0" y="0"/>
          <a:chExt cx="0" cy="0"/>
        </a:xfrm>
      </p:grpSpPr>
      <p:sp>
        <p:nvSpPr>
          <p:cNvPr id="1165" name="Google Shape;1165;p255"/>
          <p:cNvSpPr txBox="1"/>
          <p:nvPr/>
        </p:nvSpPr>
        <p:spPr>
          <a:xfrm>
            <a:off x="678175" y="1923975"/>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Y’a-t-il encore des factures non-Peppol ?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256"/>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Factures non-Peppol ? </a:t>
            </a:r>
            <a:endParaRPr b="1">
              <a:latin typeface="Ubuntu"/>
              <a:ea typeface="Ubuntu"/>
              <a:cs typeface="Ubuntu"/>
              <a:sym typeface="Ubuntu"/>
            </a:endParaRPr>
          </a:p>
        </p:txBody>
      </p:sp>
      <p:sp>
        <p:nvSpPr>
          <p:cNvPr id="1171" name="Google Shape;1171;p256"/>
          <p:cNvSpPr txBox="1"/>
          <p:nvPr>
            <p:ph idx="1" type="body"/>
          </p:nvPr>
        </p:nvSpPr>
        <p:spPr>
          <a:xfrm>
            <a:off x="1080000" y="1432150"/>
            <a:ext cx="7567200" cy="30381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SzPts val="1500"/>
              <a:buFont typeface="Ubuntu"/>
              <a:buChar char="●"/>
            </a:pPr>
            <a:r>
              <a:rPr lang="en-GB" sz="1500"/>
              <a:t>Factures de vente aux particuliers  (B2C)</a:t>
            </a:r>
            <a:endParaRPr sz="1500"/>
          </a:p>
          <a:p>
            <a:pPr indent="-323850" lvl="0" marL="457200" rtl="0" algn="l">
              <a:lnSpc>
                <a:spcPct val="150000"/>
              </a:lnSpc>
              <a:spcBef>
                <a:spcPts val="0"/>
              </a:spcBef>
              <a:spcAft>
                <a:spcPts val="0"/>
              </a:spcAft>
              <a:buSzPts val="1500"/>
              <a:buFont typeface="Arial"/>
              <a:buChar char="●"/>
            </a:pPr>
            <a:r>
              <a:rPr b="0" lang="en-GB" sz="1500">
                <a:latin typeface="Ubuntu Light"/>
                <a:ea typeface="Ubuntu Light"/>
                <a:cs typeface="Ubuntu Light"/>
                <a:sym typeface="Ubuntu Light"/>
              </a:rPr>
              <a:t>Factures de vente </a:t>
            </a:r>
            <a:r>
              <a:rPr lang="en-GB" sz="1500"/>
              <a:t>émises par des entreprises exonérées/entreprises qui n'effectuent que des opérations exemptées (l'article 44 Code de la TVA)</a:t>
            </a:r>
            <a:endParaRPr sz="1500"/>
          </a:p>
          <a:p>
            <a:pPr indent="-316379" lvl="0" marL="457200" rtl="0" algn="l">
              <a:lnSpc>
                <a:spcPct val="150000"/>
              </a:lnSpc>
              <a:spcBef>
                <a:spcPts val="0"/>
              </a:spcBef>
              <a:spcAft>
                <a:spcPts val="0"/>
              </a:spcAft>
              <a:buSzPts val="1382"/>
              <a:buFont typeface="Ubuntu"/>
              <a:buChar char="●"/>
            </a:pPr>
            <a:r>
              <a:rPr lang="en-GB" sz="1500"/>
              <a:t>Tickets</a:t>
            </a:r>
            <a:r>
              <a:rPr b="0" lang="en-GB" sz="1500">
                <a:latin typeface="Ubuntu Light"/>
                <a:ea typeface="Ubuntu Light"/>
                <a:cs typeface="Ubuntu Light"/>
                <a:sym typeface="Ubuntu Light"/>
              </a:rPr>
              <a:t> (tickets de caisse, tickets de parking, tickets de carburant, carwash, etc.)</a:t>
            </a:r>
            <a:endParaRPr b="0" sz="1500">
              <a:latin typeface="Ubuntu Light"/>
              <a:ea typeface="Ubuntu Light"/>
              <a:cs typeface="Ubuntu Light"/>
              <a:sym typeface="Ubuntu Light"/>
            </a:endParaRPr>
          </a:p>
          <a:p>
            <a:pPr indent="-316379" lvl="0" marL="457200" rtl="0" algn="l">
              <a:lnSpc>
                <a:spcPct val="150000"/>
              </a:lnSpc>
              <a:spcBef>
                <a:spcPts val="0"/>
              </a:spcBef>
              <a:spcAft>
                <a:spcPts val="0"/>
              </a:spcAft>
              <a:buSzPts val="1382"/>
              <a:buFont typeface="Ubuntu"/>
              <a:buChar char="●"/>
            </a:pPr>
            <a:r>
              <a:rPr b="0" lang="en-GB" sz="1500">
                <a:latin typeface="Ubuntu Light"/>
                <a:ea typeface="Ubuntu Light"/>
                <a:cs typeface="Ubuntu Light"/>
                <a:sym typeface="Ubuntu Light"/>
              </a:rPr>
              <a:t>Factures de </a:t>
            </a:r>
            <a:r>
              <a:rPr lang="en-GB" sz="1500"/>
              <a:t>fournisseurs non établis en Belgique</a:t>
            </a:r>
            <a:r>
              <a:rPr b="0" lang="en-GB" sz="1500">
                <a:latin typeface="Ubuntu Light"/>
                <a:ea typeface="Ubuntu Light"/>
                <a:cs typeface="Ubuntu Light"/>
                <a:sym typeface="Ubuntu Light"/>
              </a:rPr>
              <a:t> (intracommunautaire)</a:t>
            </a:r>
            <a:endParaRPr b="0" sz="1500">
              <a:latin typeface="Ubuntu Light"/>
              <a:ea typeface="Ubuntu Light"/>
              <a:cs typeface="Ubuntu Light"/>
              <a:sym typeface="Ubuntu Light"/>
            </a:endParaRPr>
          </a:p>
          <a:p>
            <a:pPr indent="0" lvl="0" marL="0" rtl="0" algn="l">
              <a:lnSpc>
                <a:spcPct val="150000"/>
              </a:lnSpc>
              <a:spcBef>
                <a:spcPts val="1200"/>
              </a:spcBef>
              <a:spcAft>
                <a:spcPts val="0"/>
              </a:spcAft>
              <a:buNone/>
            </a:pPr>
            <a:r>
              <a:rPr b="0" lang="en-GB" sz="1600">
                <a:solidFill>
                  <a:srgbClr val="040C28"/>
                </a:solidFill>
                <a:latin typeface="Ubuntu Light"/>
                <a:ea typeface="Ubuntu Light"/>
                <a:cs typeface="Ubuntu Light"/>
                <a:sym typeface="Ubuntu Light"/>
              </a:rPr>
              <a:t>Si vous n’êtes pas concernés par</a:t>
            </a:r>
            <a:r>
              <a:rPr b="0" lang="en-GB" sz="1600" u="sng">
                <a:solidFill>
                  <a:srgbClr val="040C28"/>
                </a:solidFill>
                <a:latin typeface="Ubuntu Light"/>
                <a:ea typeface="Ubuntu Light"/>
                <a:cs typeface="Ubuntu Light"/>
                <a:sym typeface="Ubuntu Light"/>
              </a:rPr>
              <a:t> l’envoie</a:t>
            </a:r>
            <a:r>
              <a:rPr b="0" lang="en-GB" sz="1600">
                <a:solidFill>
                  <a:srgbClr val="040C28"/>
                </a:solidFill>
                <a:latin typeface="Ubuntu Light"/>
                <a:ea typeface="Ubuntu Light"/>
                <a:cs typeface="Ubuntu Light"/>
                <a:sym typeface="Ubuntu Light"/>
              </a:rPr>
              <a:t> de factures par Peppol, </a:t>
            </a:r>
            <a:endParaRPr b="0" sz="1600">
              <a:solidFill>
                <a:srgbClr val="040C28"/>
              </a:solidFill>
              <a:latin typeface="Ubuntu Light"/>
              <a:ea typeface="Ubuntu Light"/>
              <a:cs typeface="Ubuntu Light"/>
              <a:sym typeface="Ubuntu Light"/>
            </a:endParaRPr>
          </a:p>
          <a:p>
            <a:pPr indent="0" lvl="0" marL="0" rtl="0" algn="l">
              <a:lnSpc>
                <a:spcPct val="150000"/>
              </a:lnSpc>
              <a:spcBef>
                <a:spcPts val="0"/>
              </a:spcBef>
              <a:spcAft>
                <a:spcPts val="0"/>
              </a:spcAft>
              <a:buNone/>
            </a:pPr>
            <a:r>
              <a:rPr b="0" lang="en-GB" sz="1600">
                <a:solidFill>
                  <a:srgbClr val="040C28"/>
                </a:solidFill>
                <a:latin typeface="Ubuntu Light"/>
                <a:ea typeface="Ubuntu Light"/>
                <a:cs typeface="Ubuntu Light"/>
                <a:sym typeface="Ubuntu Light"/>
              </a:rPr>
              <a:t>pensez aussi à</a:t>
            </a:r>
            <a:r>
              <a:rPr lang="en-GB" sz="1600" u="sng">
                <a:solidFill>
                  <a:srgbClr val="040C28"/>
                </a:solidFill>
              </a:rPr>
              <a:t> la réception</a:t>
            </a:r>
            <a:r>
              <a:rPr lang="en-GB" sz="1600">
                <a:solidFill>
                  <a:srgbClr val="040C28"/>
                </a:solidFill>
              </a:rPr>
              <a:t> de factures peppol! </a:t>
            </a:r>
            <a:endParaRPr b="0" sz="1500">
              <a:latin typeface="Ubuntu Light"/>
              <a:ea typeface="Ubuntu Light"/>
              <a:cs typeface="Ubuntu Light"/>
              <a:sym typeface="Ubuntu Light"/>
            </a:endParaRPr>
          </a:p>
        </p:txBody>
      </p:sp>
      <p:pic>
        <p:nvPicPr>
          <p:cNvPr id="1172" name="Google Shape;1172;p256"/>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1173" name="Google Shape;1173;p256"/>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7" name="Shape 1177"/>
        <p:cNvGrpSpPr/>
        <p:nvPr/>
      </p:nvGrpSpPr>
      <p:grpSpPr>
        <a:xfrm>
          <a:off x="0" y="0"/>
          <a:ext cx="0" cy="0"/>
          <a:chOff x="0" y="0"/>
          <a:chExt cx="0" cy="0"/>
        </a:xfrm>
      </p:grpSpPr>
      <p:sp>
        <p:nvSpPr>
          <p:cNvPr id="1178" name="Google Shape;1178;p257"/>
          <p:cNvSpPr txBox="1"/>
          <p:nvPr/>
        </p:nvSpPr>
        <p:spPr>
          <a:xfrm>
            <a:off x="709650" y="1855450"/>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Peppol -</a:t>
            </a:r>
            <a:endParaRPr b="1" sz="4800">
              <a:solidFill>
                <a:schemeClr val="lt1"/>
              </a:solidFill>
              <a:latin typeface="Ubuntu"/>
              <a:ea typeface="Ubuntu"/>
              <a:cs typeface="Ubuntu"/>
              <a:sym typeface="Ubuntu"/>
            </a:endParaRPr>
          </a:p>
          <a:p>
            <a:pPr indent="0" lvl="0" marL="0" rtl="0" algn="ctr">
              <a:spcBef>
                <a:spcPts val="0"/>
              </a:spcBef>
              <a:spcAft>
                <a:spcPts val="0"/>
              </a:spcAft>
              <a:buNone/>
            </a:pPr>
            <a:r>
              <a:rPr b="1" lang="en-GB" sz="4800">
                <a:solidFill>
                  <a:schemeClr val="lt1"/>
                </a:solidFill>
                <a:latin typeface="Ubuntu"/>
                <a:ea typeface="Ubuntu"/>
                <a:cs typeface="Ubuntu"/>
                <a:sym typeface="Ubuntu"/>
              </a:rPr>
              <a:t>Quels défis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258"/>
          <p:cNvSpPr txBox="1"/>
          <p:nvPr>
            <p:ph type="title"/>
          </p:nvPr>
        </p:nvSpPr>
        <p:spPr>
          <a:xfrm>
            <a:off x="616200" y="7922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7894"/>
              <a:buFont typeface="Arial"/>
              <a:buNone/>
            </a:pPr>
            <a:r>
              <a:rPr b="0" lang="en-GB"/>
              <a:t>Plus de </a:t>
            </a:r>
            <a:r>
              <a:rPr lang="en-GB"/>
              <a:t>50 % des entreprises</a:t>
            </a:r>
            <a:r>
              <a:rPr b="0" lang="en-GB"/>
              <a:t> utilisent un </a:t>
            </a:r>
            <a:r>
              <a:rPr lang="en-GB"/>
              <a:t>logiciel non compatible </a:t>
            </a:r>
            <a:r>
              <a:rPr b="0" lang="en-GB"/>
              <a:t>avec Peppol pour créer leurs factures.</a:t>
            </a:r>
            <a:endParaRPr b="0"/>
          </a:p>
          <a:p>
            <a:pPr indent="0" lvl="0" marL="0" rtl="0" algn="l">
              <a:spcBef>
                <a:spcPts val="0"/>
              </a:spcBef>
              <a:spcAft>
                <a:spcPts val="0"/>
              </a:spcAft>
              <a:buNone/>
            </a:pPr>
            <a:r>
              <a:t/>
            </a:r>
            <a:endParaRPr/>
          </a:p>
        </p:txBody>
      </p:sp>
      <p:sp>
        <p:nvSpPr>
          <p:cNvPr id="1184" name="Google Shape;1184;p258"/>
          <p:cNvSpPr txBox="1"/>
          <p:nvPr>
            <p:ph idx="1" type="body"/>
          </p:nvPr>
        </p:nvSpPr>
        <p:spPr>
          <a:xfrm>
            <a:off x="1236100" y="1639300"/>
            <a:ext cx="4825800" cy="1619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0" lvl="0" marL="0" marR="0" rtl="0" algn="l">
              <a:lnSpc>
                <a:spcPct val="100000"/>
              </a:lnSpc>
              <a:spcBef>
                <a:spcPts val="120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solidFill>
                <a:srgbClr val="FF0000"/>
              </a:solidFill>
              <a:latin typeface="Ubuntu Light"/>
              <a:ea typeface="Ubuntu Light"/>
              <a:cs typeface="Ubuntu Light"/>
              <a:sym typeface="Ubuntu Light"/>
            </a:endParaRPr>
          </a:p>
        </p:txBody>
      </p:sp>
      <p:pic>
        <p:nvPicPr>
          <p:cNvPr id="1185" name="Google Shape;1185;p258"/>
          <p:cNvPicPr preferRelativeResize="0"/>
          <p:nvPr/>
        </p:nvPicPr>
        <p:blipFill>
          <a:blip r:embed="rId3">
            <a:alphaModFix/>
          </a:blip>
          <a:stretch>
            <a:fillRect/>
          </a:stretch>
        </p:blipFill>
        <p:spPr>
          <a:xfrm>
            <a:off x="5464000" y="1065125"/>
            <a:ext cx="1145525" cy="843975"/>
          </a:xfrm>
          <a:prstGeom prst="rect">
            <a:avLst/>
          </a:prstGeom>
          <a:noFill/>
          <a:ln>
            <a:noFill/>
          </a:ln>
        </p:spPr>
      </p:pic>
      <p:pic>
        <p:nvPicPr>
          <p:cNvPr id="1186" name="Google Shape;1186;p258"/>
          <p:cNvPicPr preferRelativeResize="0"/>
          <p:nvPr/>
        </p:nvPicPr>
        <p:blipFill>
          <a:blip r:embed="rId4">
            <a:alphaModFix/>
          </a:blip>
          <a:stretch>
            <a:fillRect/>
          </a:stretch>
        </p:blipFill>
        <p:spPr>
          <a:xfrm>
            <a:off x="7241175" y="547625"/>
            <a:ext cx="905300" cy="448075"/>
          </a:xfrm>
          <a:prstGeom prst="rect">
            <a:avLst/>
          </a:prstGeom>
          <a:noFill/>
          <a:ln>
            <a:noFill/>
          </a:ln>
        </p:spPr>
      </p:pic>
      <p:pic>
        <p:nvPicPr>
          <p:cNvPr id="1187" name="Google Shape;1187;p258"/>
          <p:cNvPicPr preferRelativeResize="0"/>
          <p:nvPr/>
        </p:nvPicPr>
        <p:blipFill>
          <a:blip r:embed="rId5">
            <a:alphaModFix/>
          </a:blip>
          <a:stretch>
            <a:fillRect/>
          </a:stretch>
        </p:blipFill>
        <p:spPr>
          <a:xfrm>
            <a:off x="1554650" y="2035700"/>
            <a:ext cx="870374" cy="580025"/>
          </a:xfrm>
          <a:prstGeom prst="rect">
            <a:avLst/>
          </a:prstGeom>
          <a:noFill/>
          <a:ln>
            <a:noFill/>
          </a:ln>
        </p:spPr>
      </p:pic>
      <p:pic>
        <p:nvPicPr>
          <p:cNvPr id="1188" name="Google Shape;1188;p258"/>
          <p:cNvPicPr preferRelativeResize="0"/>
          <p:nvPr/>
        </p:nvPicPr>
        <p:blipFill>
          <a:blip r:embed="rId6">
            <a:alphaModFix/>
          </a:blip>
          <a:stretch>
            <a:fillRect/>
          </a:stretch>
        </p:blipFill>
        <p:spPr>
          <a:xfrm>
            <a:off x="2331575" y="2101675"/>
            <a:ext cx="448075" cy="448075"/>
          </a:xfrm>
          <a:prstGeom prst="rect">
            <a:avLst/>
          </a:prstGeom>
          <a:noFill/>
          <a:ln>
            <a:noFill/>
          </a:ln>
        </p:spPr>
      </p:pic>
      <p:pic>
        <p:nvPicPr>
          <p:cNvPr id="1189" name="Google Shape;1189;p258"/>
          <p:cNvPicPr preferRelativeResize="0"/>
          <p:nvPr/>
        </p:nvPicPr>
        <p:blipFill>
          <a:blip r:embed="rId7">
            <a:alphaModFix/>
          </a:blip>
          <a:stretch>
            <a:fillRect/>
          </a:stretch>
        </p:blipFill>
        <p:spPr>
          <a:xfrm>
            <a:off x="2888574" y="2035701"/>
            <a:ext cx="580025" cy="580024"/>
          </a:xfrm>
          <a:prstGeom prst="rect">
            <a:avLst/>
          </a:prstGeom>
          <a:noFill/>
          <a:ln>
            <a:noFill/>
          </a:ln>
        </p:spPr>
      </p:pic>
      <p:sp>
        <p:nvSpPr>
          <p:cNvPr id="1190" name="Google Shape;1190;p258"/>
          <p:cNvSpPr txBox="1"/>
          <p:nvPr>
            <p:ph idx="1" type="body"/>
          </p:nvPr>
        </p:nvSpPr>
        <p:spPr>
          <a:xfrm>
            <a:off x="1236100" y="2417575"/>
            <a:ext cx="4825800" cy="2110800"/>
          </a:xfrm>
          <a:prstGeom prst="rect">
            <a:avLst/>
          </a:prstGeom>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None/>
            </a:pPr>
            <a:r>
              <a:rPr b="0" lang="en-GB" sz="1400">
                <a:latin typeface="Ubuntu Light"/>
                <a:ea typeface="Ubuntu Light"/>
                <a:cs typeface="Ubuntu Light"/>
                <a:sym typeface="Ubuntu Light"/>
              </a:rPr>
              <a:t>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Migration vers des solutions </a:t>
            </a:r>
            <a:r>
              <a:rPr lang="en-GB" sz="1400"/>
              <a:t>digitales/cloud</a:t>
            </a:r>
            <a:r>
              <a:rPr b="0" lang="en-GB" sz="1400">
                <a:latin typeface="Ubuntu Light"/>
                <a:ea typeface="Ubuntu Light"/>
                <a:cs typeface="Ubuntu Light"/>
                <a:sym typeface="Ubuntu Light"/>
              </a:rPr>
              <a:t> - déductibilité fiscale !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Déjà sur un logiciel digital? Activez </a:t>
            </a:r>
            <a:r>
              <a:rPr lang="en-GB" sz="1400"/>
              <a:t>l’envoi par Peppol</a:t>
            </a:r>
            <a:r>
              <a:rPr b="0" lang="en-GB" sz="1400">
                <a:latin typeface="Ubuntu Light"/>
                <a:ea typeface="Ubuntu Light"/>
                <a:cs typeface="Ubuntu Light"/>
                <a:sym typeface="Ubuntu Light"/>
              </a:rPr>
              <a:t> dans votre software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solidFill>
                <a:srgbClr val="FF0000"/>
              </a:solidFill>
              <a:latin typeface="Ubuntu Light"/>
              <a:ea typeface="Ubuntu Light"/>
              <a:cs typeface="Ubuntu Light"/>
              <a:sym typeface="Ubuntu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259"/>
          <p:cNvSpPr txBox="1"/>
          <p:nvPr>
            <p:ph type="title"/>
          </p:nvPr>
        </p:nvSpPr>
        <p:spPr>
          <a:xfrm>
            <a:off x="4239175" y="792250"/>
            <a:ext cx="38760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7894"/>
              <a:buFont typeface="Arial"/>
              <a:buNone/>
            </a:pPr>
            <a:r>
              <a:rPr lang="en-GB"/>
              <a:t>Un seul point d'accès</a:t>
            </a:r>
            <a:r>
              <a:rPr b="0" lang="en-GB"/>
              <a:t> Peppol pour </a:t>
            </a:r>
            <a:r>
              <a:rPr lang="en-GB"/>
              <a:t>recevoir </a:t>
            </a:r>
            <a:r>
              <a:rPr b="0" lang="en-GB"/>
              <a:t>les factures</a:t>
            </a:r>
            <a:endParaRPr/>
          </a:p>
          <a:p>
            <a:pPr indent="0" lvl="0" marL="0" rtl="0" algn="l">
              <a:spcBef>
                <a:spcPts val="0"/>
              </a:spcBef>
              <a:spcAft>
                <a:spcPts val="0"/>
              </a:spcAft>
              <a:buNone/>
            </a:pPr>
            <a:r>
              <a:t/>
            </a:r>
            <a:endParaRPr/>
          </a:p>
        </p:txBody>
      </p:sp>
      <p:sp>
        <p:nvSpPr>
          <p:cNvPr id="1196" name="Google Shape;1196;p259"/>
          <p:cNvSpPr txBox="1"/>
          <p:nvPr>
            <p:ph idx="1" type="body"/>
          </p:nvPr>
        </p:nvSpPr>
        <p:spPr>
          <a:xfrm>
            <a:off x="4620175" y="1780875"/>
            <a:ext cx="3617700" cy="3038100"/>
          </a:xfrm>
          <a:prstGeom prst="rect">
            <a:avLst/>
          </a:prstGeom>
        </p:spPr>
        <p:txBody>
          <a:bodyPr anchorCtr="0" anchor="t" bIns="91425" lIns="91425" spcFirstLastPara="1" rIns="91425" wrap="square" tIns="91425">
            <a:normAutofit/>
          </a:bodyPr>
          <a:lstStyle/>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Ou enregistrer ma boîte de réception? </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Je choisi moi-même ma boîte de réception, ou devrais-je consulter mon comptable ?</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Le trajet de la facture </a:t>
            </a:r>
            <a:endParaRPr b="0" sz="1400">
              <a:latin typeface="Ubuntu Light"/>
              <a:ea typeface="Ubuntu Light"/>
              <a:cs typeface="Ubuntu Light"/>
              <a:sym typeface="Ubuntu Light"/>
            </a:endParaRPr>
          </a:p>
        </p:txBody>
      </p:sp>
      <p:pic>
        <p:nvPicPr>
          <p:cNvPr id="1197" name="Google Shape;1197;p259"/>
          <p:cNvPicPr preferRelativeResize="0"/>
          <p:nvPr/>
        </p:nvPicPr>
        <p:blipFill>
          <a:blip r:embed="rId3">
            <a:alphaModFix/>
          </a:blip>
          <a:stretch>
            <a:fillRect/>
          </a:stretch>
        </p:blipFill>
        <p:spPr>
          <a:xfrm>
            <a:off x="310175" y="0"/>
            <a:ext cx="2980300" cy="1286000"/>
          </a:xfrm>
          <a:prstGeom prst="rect">
            <a:avLst/>
          </a:prstGeom>
          <a:noFill/>
          <a:ln>
            <a:noFill/>
          </a:ln>
        </p:spPr>
      </p:pic>
      <p:pic>
        <p:nvPicPr>
          <p:cNvPr id="1198" name="Google Shape;1198;p259"/>
          <p:cNvPicPr preferRelativeResize="0"/>
          <p:nvPr/>
        </p:nvPicPr>
        <p:blipFill>
          <a:blip r:embed="rId4">
            <a:alphaModFix/>
          </a:blip>
          <a:stretch>
            <a:fillRect/>
          </a:stretch>
        </p:blipFill>
        <p:spPr>
          <a:xfrm>
            <a:off x="112921" y="93525"/>
            <a:ext cx="618725" cy="1005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260"/>
          <p:cNvSpPr/>
          <p:nvPr/>
        </p:nvSpPr>
        <p:spPr>
          <a:xfrm>
            <a:off x="2171350" y="3253250"/>
            <a:ext cx="3387600" cy="1830900"/>
          </a:xfrm>
          <a:prstGeom prst="roundRect">
            <a:avLst>
              <a:gd fmla="val 8088"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1204" name="Google Shape;1204;p260"/>
          <p:cNvSpPr txBox="1"/>
          <p:nvPr>
            <p:ph idx="1" type="body"/>
          </p:nvPr>
        </p:nvSpPr>
        <p:spPr>
          <a:xfrm>
            <a:off x="1159898" y="1944075"/>
            <a:ext cx="4686600" cy="3038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La boîte mail n'est plus pertinente ?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Controler, approuver, protester, payer ...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Archivage des documents numériques</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0" lvl="0" marL="0" rtl="0" algn="l">
              <a:spcBef>
                <a:spcPts val="0"/>
              </a:spcBef>
              <a:spcAft>
                <a:spcPts val="1200"/>
              </a:spcAft>
              <a:buNone/>
            </a:pPr>
            <a:r>
              <a:t/>
            </a:r>
            <a:endParaRPr sz="1400"/>
          </a:p>
        </p:txBody>
      </p:sp>
      <p:sp>
        <p:nvSpPr>
          <p:cNvPr id="1205" name="Google Shape;1205;p260"/>
          <p:cNvSpPr txBox="1"/>
          <p:nvPr>
            <p:ph idx="1" type="body"/>
          </p:nvPr>
        </p:nvSpPr>
        <p:spPr>
          <a:xfrm>
            <a:off x="855100" y="785275"/>
            <a:ext cx="4991400" cy="93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0" lang="en-GB" sz="1761"/>
              <a:t>De nombreux entrepreneurs ont besoin d'un outil de </a:t>
            </a:r>
            <a:r>
              <a:rPr lang="en-GB" sz="1761"/>
              <a:t>visualisation numérique simple</a:t>
            </a:r>
            <a:r>
              <a:rPr b="0" lang="en-GB" sz="1761"/>
              <a:t>.</a:t>
            </a:r>
            <a:endParaRPr sz="2017"/>
          </a:p>
        </p:txBody>
      </p:sp>
      <p:pic>
        <p:nvPicPr>
          <p:cNvPr id="1206" name="Google Shape;1206;p260"/>
          <p:cNvPicPr preferRelativeResize="0"/>
          <p:nvPr/>
        </p:nvPicPr>
        <p:blipFill rotWithShape="1">
          <a:blip r:embed="rId3">
            <a:alphaModFix/>
          </a:blip>
          <a:srcRect b="0" l="0" r="51378" t="0"/>
          <a:stretch/>
        </p:blipFill>
        <p:spPr>
          <a:xfrm>
            <a:off x="3867578" y="3386975"/>
            <a:ext cx="1561122" cy="1563450"/>
          </a:xfrm>
          <a:prstGeom prst="rect">
            <a:avLst/>
          </a:prstGeom>
          <a:noFill/>
          <a:ln>
            <a:noFill/>
          </a:ln>
          <a:effectLst>
            <a:outerShdw blurRad="57150" rotWithShape="0" algn="bl" dir="5400000" dist="19050">
              <a:srgbClr val="000000">
                <a:alpha val="50000"/>
              </a:srgbClr>
            </a:outerShdw>
          </a:effectLst>
        </p:spPr>
      </p:pic>
      <p:pic>
        <p:nvPicPr>
          <p:cNvPr id="1207" name="Google Shape;1207;p260"/>
          <p:cNvPicPr preferRelativeResize="0"/>
          <p:nvPr/>
        </p:nvPicPr>
        <p:blipFill rotWithShape="1">
          <a:blip r:embed="rId3">
            <a:alphaModFix/>
          </a:blip>
          <a:srcRect b="0" l="56629" r="0" t="0"/>
          <a:stretch/>
        </p:blipFill>
        <p:spPr>
          <a:xfrm>
            <a:off x="2338550" y="3386975"/>
            <a:ext cx="1392551" cy="1563450"/>
          </a:xfrm>
          <a:prstGeom prst="rect">
            <a:avLst/>
          </a:prstGeom>
          <a:noFill/>
          <a:ln>
            <a:noFill/>
          </a:ln>
          <a:effectLst>
            <a:outerShdw blurRad="57150" rotWithShape="0" algn="bl" dir="5400000" dist="19050">
              <a:srgbClr val="000000">
                <a:alpha val="50000"/>
              </a:srgbClr>
            </a:outerShdw>
          </a:effectLst>
        </p:spPr>
      </p:pic>
      <p:pic>
        <p:nvPicPr>
          <p:cNvPr id="1208" name="Google Shape;1208;p260"/>
          <p:cNvPicPr preferRelativeResize="0"/>
          <p:nvPr/>
        </p:nvPicPr>
        <p:blipFill>
          <a:blip r:embed="rId4">
            <a:alphaModFix/>
          </a:blip>
          <a:stretch>
            <a:fillRect/>
          </a:stretch>
        </p:blipFill>
        <p:spPr>
          <a:xfrm>
            <a:off x="7617500" y="4427376"/>
            <a:ext cx="995475" cy="494924"/>
          </a:xfrm>
          <a:prstGeom prst="rect">
            <a:avLst/>
          </a:prstGeom>
          <a:noFill/>
          <a:ln>
            <a:noFill/>
          </a:ln>
        </p:spPr>
      </p:pic>
      <p:pic>
        <p:nvPicPr>
          <p:cNvPr id="1209" name="Google Shape;1209;p260"/>
          <p:cNvPicPr preferRelativeResize="0"/>
          <p:nvPr/>
        </p:nvPicPr>
        <p:blipFill>
          <a:blip r:embed="rId5">
            <a:alphaModFix/>
          </a:blip>
          <a:stretch>
            <a:fillRect/>
          </a:stretch>
        </p:blipFill>
        <p:spPr>
          <a:xfrm>
            <a:off x="7884924" y="3721275"/>
            <a:ext cx="1809951" cy="458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261"/>
          <p:cNvSpPr txBox="1"/>
          <p:nvPr>
            <p:ph idx="1" type="body"/>
          </p:nvPr>
        </p:nvSpPr>
        <p:spPr>
          <a:xfrm>
            <a:off x="1159911" y="1867875"/>
            <a:ext cx="4137600" cy="3038100"/>
          </a:xfrm>
          <a:prstGeom prst="rect">
            <a:avLst/>
          </a:prstGeom>
        </p:spPr>
        <p:txBody>
          <a:bodyPr anchorCtr="0" anchor="t" bIns="91425" lIns="91425" spcFirstLastPara="1" rIns="91425" wrap="square" tIns="91425">
            <a:normAutofit lnSpcReduction="10000"/>
          </a:bodyPr>
          <a:lstStyle/>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Activer le Point d'Accès du logiciel comptable de son comptable ? </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Comment avoir une vue sur les factures ?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i="1"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Quid des autres types de documents électroniques ?</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Télécharger et transfert d’un logiciel à l’autre ? </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Que se passe-t-il lorsqu’on souhaite d'abord recevoir la facture dans un autre logiciel ? (ERP, CRM, approbation, etc.)</a:t>
            </a:r>
            <a:endParaRPr b="0" sz="1400">
              <a:latin typeface="Ubuntu Light"/>
              <a:ea typeface="Ubuntu Light"/>
              <a:cs typeface="Ubuntu Light"/>
              <a:sym typeface="Ubuntu Light"/>
            </a:endParaRPr>
          </a:p>
        </p:txBody>
      </p:sp>
      <p:sp>
        <p:nvSpPr>
          <p:cNvPr id="1215" name="Google Shape;1215;p261"/>
          <p:cNvSpPr txBox="1"/>
          <p:nvPr>
            <p:ph idx="1" type="body"/>
          </p:nvPr>
        </p:nvSpPr>
        <p:spPr>
          <a:xfrm>
            <a:off x="855100" y="632875"/>
            <a:ext cx="4956000" cy="963600"/>
          </a:xfrm>
          <a:prstGeom prst="rect">
            <a:avLst/>
          </a:prstGeom>
        </p:spPr>
        <p:txBody>
          <a:bodyPr anchorCtr="0" anchor="t" bIns="91425" lIns="91425" spcFirstLastPara="1" rIns="91425" wrap="square" tIns="91425">
            <a:noAutofit/>
          </a:bodyPr>
          <a:lstStyle/>
          <a:p>
            <a:pPr indent="0" lvl="0" marL="0" marR="0" rtl="0" algn="l">
              <a:lnSpc>
                <a:spcPct val="95000"/>
              </a:lnSpc>
              <a:spcBef>
                <a:spcPts val="0"/>
              </a:spcBef>
              <a:spcAft>
                <a:spcPts val="0"/>
              </a:spcAft>
              <a:buSzPts val="688"/>
              <a:buNone/>
            </a:pPr>
            <a:r>
              <a:rPr b="0" lang="en-GB" sz="1761"/>
              <a:t>Comment, en tant qu'entrepreneur, s'assurer que </a:t>
            </a:r>
            <a:r>
              <a:rPr lang="en-GB" sz="1761"/>
              <a:t>toutes les factures</a:t>
            </a:r>
            <a:r>
              <a:rPr b="0" lang="en-GB" sz="1761"/>
              <a:t> arrivent </a:t>
            </a:r>
            <a:r>
              <a:rPr lang="en-GB" sz="1761"/>
              <a:t>dans ma comptabilité </a:t>
            </a:r>
            <a:r>
              <a:rPr b="0" lang="en-GB" sz="1761"/>
              <a:t>?</a:t>
            </a:r>
            <a:br>
              <a:rPr lang="en-GB" sz="1761"/>
            </a:br>
            <a:endParaRPr sz="1761"/>
          </a:p>
        </p:txBody>
      </p:sp>
      <p:pic>
        <p:nvPicPr>
          <p:cNvPr id="1216" name="Google Shape;1216;p261"/>
          <p:cNvPicPr preferRelativeResize="0"/>
          <p:nvPr/>
        </p:nvPicPr>
        <p:blipFill>
          <a:blip r:embed="rId3">
            <a:alphaModFix/>
          </a:blip>
          <a:stretch>
            <a:fillRect/>
          </a:stretch>
        </p:blipFill>
        <p:spPr>
          <a:xfrm>
            <a:off x="8256025" y="3545850"/>
            <a:ext cx="887975" cy="1597650"/>
          </a:xfrm>
          <a:prstGeom prst="rect">
            <a:avLst/>
          </a:prstGeom>
          <a:noFill/>
          <a:ln>
            <a:noFill/>
          </a:ln>
        </p:spPr>
      </p:pic>
      <p:pic>
        <p:nvPicPr>
          <p:cNvPr id="1217" name="Google Shape;1217;p261"/>
          <p:cNvPicPr preferRelativeResize="0"/>
          <p:nvPr/>
        </p:nvPicPr>
        <p:blipFill>
          <a:blip r:embed="rId4">
            <a:alphaModFix/>
          </a:blip>
          <a:stretch>
            <a:fillRect/>
          </a:stretch>
        </p:blipFill>
        <p:spPr>
          <a:xfrm>
            <a:off x="6738950" y="4133000"/>
            <a:ext cx="2231325" cy="1296125"/>
          </a:xfrm>
          <a:prstGeom prst="rect">
            <a:avLst/>
          </a:prstGeom>
          <a:noFill/>
          <a:ln>
            <a:noFill/>
          </a:ln>
        </p:spPr>
      </p:pic>
      <p:pic>
        <p:nvPicPr>
          <p:cNvPr id="1218" name="Google Shape;1218;p261"/>
          <p:cNvPicPr preferRelativeResize="0"/>
          <p:nvPr/>
        </p:nvPicPr>
        <p:blipFill>
          <a:blip r:embed="rId5">
            <a:alphaModFix/>
          </a:blip>
          <a:stretch>
            <a:fillRect/>
          </a:stretch>
        </p:blipFill>
        <p:spPr>
          <a:xfrm>
            <a:off x="5971917" y="149563"/>
            <a:ext cx="1125975" cy="44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262"/>
          <p:cNvSpPr txBox="1"/>
          <p:nvPr>
            <p:ph idx="1" type="body"/>
          </p:nvPr>
        </p:nvSpPr>
        <p:spPr>
          <a:xfrm>
            <a:off x="1464711" y="2020275"/>
            <a:ext cx="4137600" cy="3038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b="0" lang="en-GB" sz="1400">
                <a:latin typeface="Ubuntu Light"/>
                <a:ea typeface="Ubuntu Light"/>
                <a:cs typeface="Ubuntu Light"/>
                <a:sym typeface="Ubuntu Light"/>
              </a:rPr>
              <a:t>Fin de la collaboration = fin de l'accès à la boîte de réception de Peppol ?</a:t>
            </a:r>
            <a:endParaRPr b="0" sz="1400">
              <a:latin typeface="Ubuntu Light"/>
              <a:ea typeface="Ubuntu Light"/>
              <a:cs typeface="Ubuntu Light"/>
              <a:sym typeface="Ubuntu Light"/>
            </a:endParaRPr>
          </a:p>
          <a:p>
            <a:pPr indent="0" lvl="0" marL="0" rtl="0" algn="l">
              <a:lnSpc>
                <a:spcPct val="100000"/>
              </a:lnSpc>
              <a:spcBef>
                <a:spcPts val="0"/>
              </a:spcBef>
              <a:spcAft>
                <a:spcPts val="0"/>
              </a:spcAft>
              <a:buClr>
                <a:schemeClr val="dk1"/>
              </a:buClr>
              <a:buSzPts val="935"/>
              <a:buFont typeface="Arial"/>
              <a:buNone/>
            </a:pPr>
            <a:r>
              <a:t/>
            </a: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Char char="●"/>
            </a:pPr>
            <a:r>
              <a:rPr b="0" lang="en-GB" sz="1400">
                <a:latin typeface="Ubuntu Light"/>
                <a:ea typeface="Ubuntu Light"/>
                <a:cs typeface="Ubuntu Light"/>
                <a:sym typeface="Ubuntu Light"/>
              </a:rPr>
              <a:t>Comptable différent = logiciel différent pour la réception des factures Peppol ?</a:t>
            </a:r>
            <a:endParaRPr b="0" sz="1400">
              <a:latin typeface="Ubuntu Light"/>
              <a:ea typeface="Ubuntu Light"/>
              <a:cs typeface="Ubuntu Light"/>
              <a:sym typeface="Ubuntu Light"/>
            </a:endParaRPr>
          </a:p>
          <a:p>
            <a:pPr indent="0" lvl="0" marL="457200" rtl="0" algn="l">
              <a:lnSpc>
                <a:spcPct val="100000"/>
              </a:lnSpc>
              <a:spcBef>
                <a:spcPts val="0"/>
              </a:spcBef>
              <a:spcAft>
                <a:spcPts val="0"/>
              </a:spcAft>
              <a:buClr>
                <a:schemeClr val="dk1"/>
              </a:buClr>
              <a:buSzPts val="935"/>
              <a:buFont typeface="Arial"/>
              <a:buNone/>
            </a:pPr>
            <a:r>
              <a:t/>
            </a: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Char char="●"/>
            </a:pPr>
            <a:r>
              <a:rPr b="0" lang="en-GB" sz="1400">
                <a:latin typeface="Ubuntu Light"/>
                <a:ea typeface="Ubuntu Light"/>
                <a:cs typeface="Ubuntu Light"/>
                <a:sym typeface="Ubuntu Light"/>
              </a:rPr>
              <a:t>Qu'en est-il de la continuité du flux de réception des factures Peppol pour l'entrepreneur ?</a:t>
            </a:r>
            <a:endParaRPr b="0" sz="1400"/>
          </a:p>
          <a:p>
            <a:pPr indent="0" lvl="0" marL="0" rtl="0" algn="l">
              <a:lnSpc>
                <a:spcPct val="100000"/>
              </a:lnSpc>
              <a:spcBef>
                <a:spcPts val="0"/>
              </a:spcBef>
              <a:spcAft>
                <a:spcPts val="0"/>
              </a:spcAft>
              <a:buNone/>
            </a:pPr>
            <a:r>
              <a:t/>
            </a:r>
            <a:endParaRPr b="0" sz="1400">
              <a:latin typeface="Ubuntu Light"/>
              <a:ea typeface="Ubuntu Light"/>
              <a:cs typeface="Ubuntu Light"/>
              <a:sym typeface="Ubuntu Light"/>
            </a:endParaRPr>
          </a:p>
        </p:txBody>
      </p:sp>
      <p:sp>
        <p:nvSpPr>
          <p:cNvPr id="1224" name="Google Shape;1224;p262"/>
          <p:cNvSpPr txBox="1"/>
          <p:nvPr>
            <p:ph idx="1" type="body"/>
          </p:nvPr>
        </p:nvSpPr>
        <p:spPr>
          <a:xfrm>
            <a:off x="1159900" y="785275"/>
            <a:ext cx="4137600" cy="931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018"/>
              <a:buNone/>
            </a:pPr>
            <a:r>
              <a:rPr b="0" lang="en-GB" sz="1700"/>
              <a:t>Que se passe-t-il lors d’un entrepreneur </a:t>
            </a:r>
            <a:r>
              <a:rPr lang="en-GB" sz="1700"/>
              <a:t>change de comptable </a:t>
            </a:r>
            <a:r>
              <a:rPr b="0" lang="en-GB" sz="1700"/>
              <a:t>ou </a:t>
            </a:r>
            <a:r>
              <a:rPr lang="en-GB" sz="1700"/>
              <a:t>cesse la collaboration </a:t>
            </a:r>
            <a:r>
              <a:rPr b="0" lang="en-GB" sz="1700"/>
              <a:t>avec son comptable ? </a:t>
            </a:r>
            <a:endParaRPr b="0" sz="1700"/>
          </a:p>
          <a:p>
            <a:pPr indent="0" lvl="0" marL="0" marR="0" rtl="0" algn="l">
              <a:lnSpc>
                <a:spcPct val="100000"/>
              </a:lnSpc>
              <a:spcBef>
                <a:spcPts val="0"/>
              </a:spcBef>
              <a:spcAft>
                <a:spcPts val="0"/>
              </a:spcAft>
              <a:buSzPts val="1018"/>
              <a:buNone/>
            </a:pPr>
            <a:r>
              <a:t/>
            </a:r>
            <a:endParaRPr sz="1700"/>
          </a:p>
        </p:txBody>
      </p:sp>
      <p:pic>
        <p:nvPicPr>
          <p:cNvPr id="1225" name="Google Shape;1225;p262"/>
          <p:cNvPicPr preferRelativeResize="0"/>
          <p:nvPr/>
        </p:nvPicPr>
        <p:blipFill>
          <a:blip r:embed="rId3">
            <a:alphaModFix/>
          </a:blip>
          <a:stretch>
            <a:fillRect/>
          </a:stretch>
        </p:blipFill>
        <p:spPr>
          <a:xfrm>
            <a:off x="6187249" y="152400"/>
            <a:ext cx="1608350" cy="1809750"/>
          </a:xfrm>
          <a:prstGeom prst="rect">
            <a:avLst/>
          </a:prstGeom>
          <a:noFill/>
          <a:ln>
            <a:noFill/>
          </a:ln>
        </p:spPr>
      </p:pic>
      <p:pic>
        <p:nvPicPr>
          <p:cNvPr id="1226" name="Google Shape;1226;p262"/>
          <p:cNvPicPr preferRelativeResize="0"/>
          <p:nvPr/>
        </p:nvPicPr>
        <p:blipFill>
          <a:blip r:embed="rId4">
            <a:alphaModFix/>
          </a:blip>
          <a:stretch>
            <a:fillRect/>
          </a:stretch>
        </p:blipFill>
        <p:spPr>
          <a:xfrm>
            <a:off x="7531725" y="1017625"/>
            <a:ext cx="1818700" cy="466825"/>
          </a:xfrm>
          <a:prstGeom prst="rect">
            <a:avLst/>
          </a:prstGeom>
          <a:noFill/>
          <a:ln>
            <a:noFill/>
          </a:ln>
        </p:spPr>
      </p:pic>
      <p:pic>
        <p:nvPicPr>
          <p:cNvPr id="1227" name="Google Shape;1227;p262"/>
          <p:cNvPicPr preferRelativeResize="0"/>
          <p:nvPr/>
        </p:nvPicPr>
        <p:blipFill>
          <a:blip r:embed="rId5">
            <a:alphaModFix/>
          </a:blip>
          <a:stretch>
            <a:fillRect/>
          </a:stretch>
        </p:blipFill>
        <p:spPr>
          <a:xfrm>
            <a:off x="6939475" y="227978"/>
            <a:ext cx="1125974" cy="557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263"/>
          <p:cNvSpPr txBox="1"/>
          <p:nvPr>
            <p:ph idx="1" type="body"/>
          </p:nvPr>
        </p:nvSpPr>
        <p:spPr>
          <a:xfrm>
            <a:off x="4407325" y="703950"/>
            <a:ext cx="4137600" cy="93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0" lang="en-GB" sz="1700"/>
              <a:t>Peppol = </a:t>
            </a:r>
            <a:r>
              <a:rPr lang="en-GB" sz="1700"/>
              <a:t>l’échange de documents</a:t>
            </a:r>
            <a:r>
              <a:rPr b="0" lang="en-GB" sz="1700"/>
              <a:t>. Donc pas uniquement les factures électroniques. </a:t>
            </a:r>
            <a:endParaRPr b="0" sz="1700"/>
          </a:p>
        </p:txBody>
      </p:sp>
      <p:pic>
        <p:nvPicPr>
          <p:cNvPr id="1233" name="Google Shape;1233;p263"/>
          <p:cNvPicPr preferRelativeResize="0"/>
          <p:nvPr/>
        </p:nvPicPr>
        <p:blipFill>
          <a:blip r:embed="rId3">
            <a:alphaModFix/>
          </a:blip>
          <a:stretch>
            <a:fillRect/>
          </a:stretch>
        </p:blipFill>
        <p:spPr>
          <a:xfrm>
            <a:off x="152400" y="152400"/>
            <a:ext cx="400050" cy="476250"/>
          </a:xfrm>
          <a:prstGeom prst="rect">
            <a:avLst/>
          </a:prstGeom>
          <a:noFill/>
          <a:ln>
            <a:noFill/>
          </a:ln>
        </p:spPr>
      </p:pic>
      <p:sp>
        <p:nvSpPr>
          <p:cNvPr id="1234" name="Google Shape;1234;p263"/>
          <p:cNvSpPr txBox="1"/>
          <p:nvPr/>
        </p:nvSpPr>
        <p:spPr>
          <a:xfrm>
            <a:off x="4887902" y="1853375"/>
            <a:ext cx="3544200" cy="30381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None/>
            </a:pPr>
            <a:r>
              <a:rPr lang="en-GB">
                <a:latin typeface="Ubuntu Light"/>
                <a:ea typeface="Ubuntu Light"/>
                <a:cs typeface="Ubuntu Light"/>
                <a:sym typeface="Ubuntu Light"/>
              </a:rPr>
              <a:t>Ce sont aussi d’autres types de documents:  </a:t>
            </a:r>
            <a:endParaRPr>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Notes de crédits </a:t>
            </a: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Bons de commande </a:t>
            </a: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Confirmations de commande </a:t>
            </a: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Bons de livraison </a:t>
            </a: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Catalogues</a:t>
            </a:r>
            <a:br>
              <a:rPr lang="en-GB">
                <a:latin typeface="Ubuntu Light"/>
                <a:ea typeface="Ubuntu Light"/>
                <a:cs typeface="Ubuntu Light"/>
                <a:sym typeface="Ubuntu Light"/>
              </a:rPr>
            </a:b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e-CMR - lettre de voiture électronique - transport routier </a:t>
            </a:r>
            <a:endParaRPr>
              <a:latin typeface="Ubuntu Light"/>
              <a:ea typeface="Ubuntu Light"/>
              <a:cs typeface="Ubuntu Light"/>
              <a:sym typeface="Ubuntu Light"/>
            </a:endParaRPr>
          </a:p>
          <a:p>
            <a:pPr indent="-342900" lvl="0" marL="457200" rtl="0" algn="l">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 </a:t>
            </a:r>
            <a:endParaRPr>
              <a:solidFill>
                <a:srgbClr val="000000"/>
              </a:solidFill>
              <a:latin typeface="Ubuntu Light"/>
              <a:ea typeface="Ubuntu Light"/>
              <a:cs typeface="Ubuntu Light"/>
              <a:sym typeface="Ubuntu Light"/>
            </a:endParaRPr>
          </a:p>
        </p:txBody>
      </p:sp>
      <p:pic>
        <p:nvPicPr>
          <p:cNvPr id="1235" name="Google Shape;1235;p263"/>
          <p:cNvPicPr preferRelativeResize="0"/>
          <p:nvPr/>
        </p:nvPicPr>
        <p:blipFill>
          <a:blip r:embed="rId4">
            <a:alphaModFix/>
          </a:blip>
          <a:stretch>
            <a:fillRect/>
          </a:stretch>
        </p:blipFill>
        <p:spPr>
          <a:xfrm>
            <a:off x="2471903" y="524225"/>
            <a:ext cx="1456659" cy="719775"/>
          </a:xfrm>
          <a:prstGeom prst="rect">
            <a:avLst/>
          </a:prstGeom>
          <a:noFill/>
          <a:ln>
            <a:noFill/>
          </a:ln>
        </p:spPr>
      </p:pic>
      <p:sp>
        <p:nvSpPr>
          <p:cNvPr id="1236" name="Google Shape;1236;p263"/>
          <p:cNvSpPr/>
          <p:nvPr/>
        </p:nvSpPr>
        <p:spPr>
          <a:xfrm>
            <a:off x="2765975" y="1244000"/>
            <a:ext cx="868500" cy="442200"/>
          </a:xfrm>
          <a:prstGeom prst="rect">
            <a:avLst/>
          </a:prstGeom>
          <a:solidFill>
            <a:srgbClr val="F8F8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1237" name="Google Shape;1237;p263"/>
          <p:cNvPicPr preferRelativeResize="0"/>
          <p:nvPr/>
        </p:nvPicPr>
        <p:blipFill>
          <a:blip r:embed="rId5">
            <a:alphaModFix/>
          </a:blip>
          <a:stretch>
            <a:fillRect/>
          </a:stretch>
        </p:blipFill>
        <p:spPr>
          <a:xfrm>
            <a:off x="3336500" y="1301075"/>
            <a:ext cx="625375" cy="1016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781" name="Shape 781"/>
        <p:cNvGrpSpPr/>
        <p:nvPr/>
      </p:nvGrpSpPr>
      <p:grpSpPr>
        <a:xfrm>
          <a:off x="0" y="0"/>
          <a:ext cx="0" cy="0"/>
          <a:chOff x="0" y="0"/>
          <a:chExt cx="0" cy="0"/>
        </a:xfrm>
      </p:grpSpPr>
      <p:pic>
        <p:nvPicPr>
          <p:cNvPr id="782" name="Google Shape;782;p228"/>
          <p:cNvPicPr preferRelativeResize="0"/>
          <p:nvPr/>
        </p:nvPicPr>
        <p:blipFill rotWithShape="1">
          <a:blip r:embed="rId3">
            <a:alphaModFix/>
          </a:blip>
          <a:srcRect b="0" l="0" r="0" t="0"/>
          <a:stretch/>
        </p:blipFill>
        <p:spPr>
          <a:xfrm>
            <a:off x="6433709" y="1643241"/>
            <a:ext cx="749395" cy="825505"/>
          </a:xfrm>
          <a:prstGeom prst="rect">
            <a:avLst/>
          </a:prstGeom>
          <a:noFill/>
          <a:ln>
            <a:noFill/>
          </a:ln>
        </p:spPr>
      </p:pic>
      <p:sp>
        <p:nvSpPr>
          <p:cNvPr id="783" name="Google Shape;783;p228"/>
          <p:cNvSpPr txBox="1"/>
          <p:nvPr>
            <p:ph idx="2" type="title"/>
          </p:nvPr>
        </p:nvSpPr>
        <p:spPr>
          <a:xfrm>
            <a:off x="1171763" y="1406513"/>
            <a:ext cx="3695100" cy="535800"/>
          </a:xfrm>
          <a:prstGeom prst="rect">
            <a:avLst/>
          </a:prstGeom>
        </p:spPr>
        <p:txBody>
          <a:bodyPr anchorCtr="0" anchor="t" bIns="0" lIns="0" spcFirstLastPara="1" rIns="0" wrap="square" tIns="0">
            <a:normAutofit fontScale="90000"/>
          </a:bodyPr>
          <a:lstStyle/>
          <a:p>
            <a:pPr indent="0" lvl="0" marL="0" rtl="0" algn="r">
              <a:spcBef>
                <a:spcPts val="0"/>
              </a:spcBef>
              <a:spcAft>
                <a:spcPts val="0"/>
              </a:spcAft>
              <a:buClr>
                <a:schemeClr val="dk1"/>
              </a:buClr>
              <a:buSzPts val="720"/>
              <a:buFont typeface="Arial"/>
              <a:buNone/>
            </a:pPr>
            <a:r>
              <a:rPr b="1" lang="en-GB" sz="3800">
                <a:solidFill>
                  <a:srgbClr val="FFFFFF"/>
                </a:solidFill>
                <a:latin typeface="Ubuntu"/>
                <a:ea typeface="Ubuntu"/>
                <a:cs typeface="Ubuntu"/>
                <a:sym typeface="Ubuntu"/>
              </a:rPr>
              <a:t>Arthur</a:t>
            </a:r>
            <a:r>
              <a:rPr b="1" lang="en-GB" sz="3800">
                <a:solidFill>
                  <a:srgbClr val="FFFFFF"/>
                </a:solidFill>
                <a:latin typeface="Ubuntu"/>
                <a:ea typeface="Ubuntu"/>
                <a:cs typeface="Ubuntu"/>
                <a:sym typeface="Ubuntu"/>
              </a:rPr>
              <a:t> </a:t>
            </a:r>
            <a:endParaRPr b="1" sz="3800">
              <a:solidFill>
                <a:srgbClr val="FFFFFF"/>
              </a:solidFill>
              <a:latin typeface="Ubuntu"/>
              <a:ea typeface="Ubuntu"/>
              <a:cs typeface="Ubuntu"/>
              <a:sym typeface="Ubuntu"/>
            </a:endParaRPr>
          </a:p>
          <a:p>
            <a:pPr indent="0" lvl="0" marL="0" rtl="0" algn="r">
              <a:spcBef>
                <a:spcPts val="0"/>
              </a:spcBef>
              <a:spcAft>
                <a:spcPts val="0"/>
              </a:spcAft>
              <a:buClr>
                <a:schemeClr val="dk1"/>
              </a:buClr>
              <a:buSzPts val="720"/>
              <a:buFont typeface="Arial"/>
              <a:buNone/>
            </a:pPr>
            <a:r>
              <a:rPr b="1" lang="en-GB" sz="3800">
                <a:solidFill>
                  <a:srgbClr val="FFFFFF"/>
                </a:solidFill>
                <a:latin typeface="Ubuntu"/>
                <a:ea typeface="Ubuntu"/>
                <a:cs typeface="Ubuntu"/>
                <a:sym typeface="Ubuntu"/>
              </a:rPr>
              <a:t>Thisse</a:t>
            </a:r>
            <a:endParaRPr b="1" sz="3800">
              <a:solidFill>
                <a:srgbClr val="FFFFFF"/>
              </a:solidFill>
              <a:latin typeface="Ubuntu"/>
              <a:ea typeface="Ubuntu"/>
              <a:cs typeface="Ubuntu"/>
              <a:sym typeface="Ubuntu"/>
            </a:endParaRPr>
          </a:p>
          <a:p>
            <a:pPr indent="0" lvl="0" marL="0" rtl="0" algn="ctr">
              <a:spcBef>
                <a:spcPts val="0"/>
              </a:spcBef>
              <a:spcAft>
                <a:spcPts val="0"/>
              </a:spcAft>
              <a:buNone/>
            </a:pPr>
            <a:r>
              <a:t/>
            </a:r>
            <a:endParaRPr>
              <a:solidFill>
                <a:srgbClr val="FFFFFF"/>
              </a:solidFill>
              <a:latin typeface="Ubuntu"/>
              <a:ea typeface="Ubuntu"/>
              <a:cs typeface="Ubuntu"/>
              <a:sym typeface="Ubuntu"/>
            </a:endParaRPr>
          </a:p>
        </p:txBody>
      </p:sp>
      <p:pic>
        <p:nvPicPr>
          <p:cNvPr id="784" name="Google Shape;784;p228"/>
          <p:cNvPicPr preferRelativeResize="0"/>
          <p:nvPr/>
        </p:nvPicPr>
        <p:blipFill rotWithShape="1">
          <a:blip r:embed="rId4">
            <a:alphaModFix/>
          </a:blip>
          <a:srcRect b="0" l="0" r="20134" t="0"/>
          <a:stretch/>
        </p:blipFill>
        <p:spPr>
          <a:xfrm>
            <a:off x="8394600" y="3743419"/>
            <a:ext cx="749400" cy="938306"/>
          </a:xfrm>
          <a:prstGeom prst="rect">
            <a:avLst/>
          </a:prstGeom>
          <a:noFill/>
          <a:ln>
            <a:noFill/>
          </a:ln>
        </p:spPr>
      </p:pic>
      <p:sp>
        <p:nvSpPr>
          <p:cNvPr id="785" name="Google Shape;785;p228"/>
          <p:cNvSpPr txBox="1"/>
          <p:nvPr/>
        </p:nvSpPr>
        <p:spPr>
          <a:xfrm>
            <a:off x="1088738" y="2757009"/>
            <a:ext cx="3778200" cy="999600"/>
          </a:xfrm>
          <a:prstGeom prst="rect">
            <a:avLst/>
          </a:prstGeom>
          <a:noFill/>
          <a:ln>
            <a:noFill/>
          </a:ln>
        </p:spPr>
        <p:txBody>
          <a:bodyPr anchorCtr="0" anchor="t" bIns="68575" lIns="68575" spcFirstLastPara="1" rIns="68575" wrap="square" tIns="68575">
            <a:spAutoFit/>
          </a:bodyPr>
          <a:lstStyle/>
          <a:p>
            <a:pPr indent="0" lvl="0" marL="0" rtl="0" algn="r">
              <a:lnSpc>
                <a:spcPct val="115000"/>
              </a:lnSpc>
              <a:spcBef>
                <a:spcPts val="0"/>
              </a:spcBef>
              <a:spcAft>
                <a:spcPts val="0"/>
              </a:spcAft>
              <a:buNone/>
            </a:pPr>
            <a:r>
              <a:rPr b="1" lang="en-GB" sz="1100">
                <a:solidFill>
                  <a:schemeClr val="lt1"/>
                </a:solidFill>
                <a:latin typeface="Ubuntu"/>
                <a:ea typeface="Ubuntu"/>
                <a:cs typeface="Ubuntu"/>
                <a:sym typeface="Ubuntu"/>
              </a:rPr>
              <a:t>Business Developer </a:t>
            </a:r>
            <a:r>
              <a:rPr b="1" lang="en-GB" sz="1100">
                <a:solidFill>
                  <a:schemeClr val="lt1"/>
                </a:solidFill>
                <a:latin typeface="Ubuntu"/>
                <a:ea typeface="Ubuntu"/>
                <a:cs typeface="Ubuntu"/>
                <a:sym typeface="Ubuntu"/>
              </a:rPr>
              <a:t>@ Lucy</a:t>
            </a:r>
            <a:endParaRPr b="1" sz="1100">
              <a:solidFill>
                <a:schemeClr val="lt1"/>
              </a:solidFill>
              <a:latin typeface="Ubuntu"/>
              <a:ea typeface="Ubuntu"/>
              <a:cs typeface="Ubuntu"/>
              <a:sym typeface="Ubuntu"/>
            </a:endParaRPr>
          </a:p>
          <a:p>
            <a:pPr indent="0" lvl="0" marL="0" rtl="0" algn="r">
              <a:lnSpc>
                <a:spcPct val="115000"/>
              </a:lnSpc>
              <a:spcBef>
                <a:spcPts val="0"/>
              </a:spcBef>
              <a:spcAft>
                <a:spcPts val="0"/>
              </a:spcAft>
              <a:buNone/>
            </a:pPr>
            <a:r>
              <a:t/>
            </a:r>
            <a:endParaRPr b="1" sz="1100">
              <a:solidFill>
                <a:schemeClr val="lt1"/>
              </a:solidFill>
              <a:latin typeface="Ubuntu"/>
              <a:ea typeface="Ubuntu"/>
              <a:cs typeface="Ubuntu"/>
              <a:sym typeface="Ubuntu"/>
            </a:endParaRPr>
          </a:p>
          <a:p>
            <a:pPr indent="0" lvl="0" marL="0" marR="0" rtl="0" algn="r">
              <a:lnSpc>
                <a:spcPct val="115000"/>
              </a:lnSpc>
              <a:spcBef>
                <a:spcPts val="0"/>
              </a:spcBef>
              <a:spcAft>
                <a:spcPts val="0"/>
              </a:spcAft>
              <a:buNone/>
            </a:pPr>
            <a:r>
              <a:t/>
            </a:r>
            <a:endParaRPr b="1" sz="1100">
              <a:solidFill>
                <a:schemeClr val="lt1"/>
              </a:solidFill>
              <a:latin typeface="Ubuntu"/>
              <a:ea typeface="Ubuntu"/>
              <a:cs typeface="Ubuntu"/>
              <a:sym typeface="Ubuntu"/>
            </a:endParaRPr>
          </a:p>
          <a:p>
            <a:pPr indent="0" lvl="0" marL="0" rtl="0" algn="r">
              <a:spcBef>
                <a:spcPts val="0"/>
              </a:spcBef>
              <a:spcAft>
                <a:spcPts val="0"/>
              </a:spcAft>
              <a:buNone/>
            </a:pPr>
            <a:r>
              <a:t/>
            </a:r>
            <a:endParaRPr b="1" sz="900">
              <a:solidFill>
                <a:schemeClr val="lt1"/>
              </a:solidFill>
              <a:latin typeface="Ubuntu"/>
              <a:ea typeface="Ubuntu"/>
              <a:cs typeface="Ubuntu"/>
              <a:sym typeface="Ubuntu"/>
            </a:endParaRPr>
          </a:p>
          <a:p>
            <a:pPr indent="0" lvl="0" marL="0" rtl="0" algn="r">
              <a:spcBef>
                <a:spcPts val="0"/>
              </a:spcBef>
              <a:spcAft>
                <a:spcPts val="0"/>
              </a:spcAft>
              <a:buNone/>
            </a:pPr>
            <a:r>
              <a:t/>
            </a:r>
            <a:endParaRPr sz="900">
              <a:solidFill>
                <a:schemeClr val="lt1"/>
              </a:solidFill>
              <a:latin typeface="Ubuntu Light"/>
              <a:ea typeface="Ubuntu Light"/>
              <a:cs typeface="Ubuntu Light"/>
              <a:sym typeface="Ubuntu Light"/>
            </a:endParaRPr>
          </a:p>
        </p:txBody>
      </p:sp>
      <p:pic>
        <p:nvPicPr>
          <p:cNvPr id="786" name="Google Shape;786;p228"/>
          <p:cNvPicPr preferRelativeResize="0"/>
          <p:nvPr/>
        </p:nvPicPr>
        <p:blipFill>
          <a:blip r:embed="rId5">
            <a:alphaModFix/>
          </a:blip>
          <a:stretch>
            <a:fillRect/>
          </a:stretch>
        </p:blipFill>
        <p:spPr>
          <a:xfrm>
            <a:off x="-37104" y="87050"/>
            <a:ext cx="618725" cy="1005875"/>
          </a:xfrm>
          <a:prstGeom prst="rect">
            <a:avLst/>
          </a:prstGeom>
          <a:noFill/>
          <a:ln>
            <a:noFill/>
          </a:ln>
        </p:spPr>
      </p:pic>
      <p:pic>
        <p:nvPicPr>
          <p:cNvPr id="787" name="Google Shape;787;p228"/>
          <p:cNvPicPr preferRelativeResize="0"/>
          <p:nvPr/>
        </p:nvPicPr>
        <p:blipFill>
          <a:blip r:embed="rId6">
            <a:alphaModFix/>
          </a:blip>
          <a:stretch>
            <a:fillRect/>
          </a:stretch>
        </p:blipFill>
        <p:spPr>
          <a:xfrm rot="10800000">
            <a:off x="7520033" y="4681725"/>
            <a:ext cx="1339684" cy="339500"/>
          </a:xfrm>
          <a:prstGeom prst="rect">
            <a:avLst/>
          </a:prstGeom>
          <a:noFill/>
          <a:ln>
            <a:noFill/>
          </a:ln>
        </p:spPr>
      </p:pic>
      <p:pic>
        <p:nvPicPr>
          <p:cNvPr id="788" name="Google Shape;788;p228"/>
          <p:cNvPicPr preferRelativeResize="0"/>
          <p:nvPr/>
        </p:nvPicPr>
        <p:blipFill>
          <a:blip r:embed="rId7">
            <a:alphaModFix/>
          </a:blip>
          <a:stretch>
            <a:fillRect/>
          </a:stretch>
        </p:blipFill>
        <p:spPr>
          <a:xfrm>
            <a:off x="5147000" y="87053"/>
            <a:ext cx="1125974" cy="557294"/>
          </a:xfrm>
          <a:prstGeom prst="rect">
            <a:avLst/>
          </a:prstGeom>
          <a:noFill/>
          <a:ln>
            <a:noFill/>
          </a:ln>
        </p:spPr>
      </p:pic>
      <p:pic>
        <p:nvPicPr>
          <p:cNvPr id="789" name="Google Shape;789;p228" title="20250122_Arthur-1.jpg"/>
          <p:cNvPicPr preferRelativeResize="0"/>
          <p:nvPr/>
        </p:nvPicPr>
        <p:blipFill>
          <a:blip r:embed="rId8">
            <a:alphaModFix/>
          </a:blip>
          <a:stretch>
            <a:fillRect/>
          </a:stretch>
        </p:blipFill>
        <p:spPr>
          <a:xfrm>
            <a:off x="5531638" y="1406533"/>
            <a:ext cx="2862971" cy="190818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1" name="Shape 1241"/>
        <p:cNvGrpSpPr/>
        <p:nvPr/>
      </p:nvGrpSpPr>
      <p:grpSpPr>
        <a:xfrm>
          <a:off x="0" y="0"/>
          <a:ext cx="0" cy="0"/>
          <a:chOff x="0" y="0"/>
          <a:chExt cx="0" cy="0"/>
        </a:xfrm>
      </p:grpSpPr>
      <p:sp>
        <p:nvSpPr>
          <p:cNvPr id="1242" name="Google Shape;1242;p264"/>
          <p:cNvSpPr txBox="1"/>
          <p:nvPr/>
        </p:nvSpPr>
        <p:spPr>
          <a:xfrm>
            <a:off x="730650" y="1441550"/>
            <a:ext cx="7611000" cy="143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Notre vision : un point d’accès central &amp; agnostique</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265"/>
          <p:cNvSpPr txBox="1"/>
          <p:nvPr>
            <p:ph type="title"/>
          </p:nvPr>
        </p:nvSpPr>
        <p:spPr>
          <a:xfrm>
            <a:off x="311700" y="2123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Lucy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251" name="Shape 1251"/>
        <p:cNvGrpSpPr/>
        <p:nvPr/>
      </p:nvGrpSpPr>
      <p:grpSpPr>
        <a:xfrm>
          <a:off x="0" y="0"/>
          <a:ext cx="0" cy="0"/>
          <a:chOff x="0" y="0"/>
          <a:chExt cx="0" cy="0"/>
        </a:xfrm>
      </p:grpSpPr>
      <p:sp>
        <p:nvSpPr>
          <p:cNvPr id="1252" name="Google Shape;1252;p266"/>
          <p:cNvSpPr/>
          <p:nvPr/>
        </p:nvSpPr>
        <p:spPr>
          <a:xfrm>
            <a:off x="3820122" y="1382692"/>
            <a:ext cx="1092300" cy="1507500"/>
          </a:xfrm>
          <a:prstGeom prst="roundRect">
            <a:avLst>
              <a:gd fmla="val 50000" name="adj"/>
            </a:avLst>
          </a:prstGeom>
          <a:solidFill>
            <a:srgbClr val="5423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chemeClr val="lt1"/>
              </a:solidFill>
              <a:latin typeface="Ubuntu"/>
              <a:ea typeface="Ubuntu"/>
              <a:cs typeface="Ubuntu"/>
              <a:sym typeface="Ubuntu"/>
            </a:endParaRPr>
          </a:p>
          <a:p>
            <a:pPr indent="0" lvl="0" marL="0" rtl="0" algn="ctr">
              <a:spcBef>
                <a:spcPts val="0"/>
              </a:spcBef>
              <a:spcAft>
                <a:spcPts val="0"/>
              </a:spcAft>
              <a:buNone/>
            </a:pPr>
            <a:r>
              <a:t/>
            </a:r>
            <a:endParaRPr b="1" sz="2000">
              <a:solidFill>
                <a:schemeClr val="lt1"/>
              </a:solidFill>
              <a:latin typeface="Ubuntu"/>
              <a:ea typeface="Ubuntu"/>
              <a:cs typeface="Ubuntu"/>
              <a:sym typeface="Ubuntu"/>
            </a:endParaRPr>
          </a:p>
          <a:p>
            <a:pPr indent="0" lvl="0" marL="0" rtl="0" algn="ctr">
              <a:spcBef>
                <a:spcPts val="0"/>
              </a:spcBef>
              <a:spcAft>
                <a:spcPts val="0"/>
              </a:spcAft>
              <a:buNone/>
            </a:pPr>
            <a:r>
              <a:t/>
            </a:r>
            <a:endParaRPr b="1" sz="1600">
              <a:solidFill>
                <a:schemeClr val="lt1"/>
              </a:solidFill>
              <a:latin typeface="Ubuntu"/>
              <a:ea typeface="Ubuntu"/>
              <a:cs typeface="Ubuntu"/>
              <a:sym typeface="Ubuntu"/>
            </a:endParaRPr>
          </a:p>
          <a:p>
            <a:pPr indent="0" lvl="0" marL="0" rtl="0" algn="ctr">
              <a:spcBef>
                <a:spcPts val="0"/>
              </a:spcBef>
              <a:spcAft>
                <a:spcPts val="0"/>
              </a:spcAft>
              <a:buNone/>
            </a:pPr>
            <a:r>
              <a:t/>
            </a:r>
            <a:endParaRPr b="1" sz="1600">
              <a:solidFill>
                <a:schemeClr val="lt1"/>
              </a:solidFill>
              <a:latin typeface="Ubuntu"/>
              <a:ea typeface="Ubuntu"/>
              <a:cs typeface="Ubuntu"/>
              <a:sym typeface="Ubuntu"/>
            </a:endParaRPr>
          </a:p>
          <a:p>
            <a:pPr indent="0" lvl="0" marL="0" rtl="0" algn="ctr">
              <a:spcBef>
                <a:spcPts val="0"/>
              </a:spcBef>
              <a:spcAft>
                <a:spcPts val="0"/>
              </a:spcAft>
              <a:buNone/>
            </a:pPr>
            <a:r>
              <a:t/>
            </a:r>
            <a:endParaRPr b="1" sz="1800">
              <a:solidFill>
                <a:schemeClr val="lt1"/>
              </a:solidFill>
              <a:latin typeface="Ubuntu"/>
              <a:ea typeface="Ubuntu"/>
              <a:cs typeface="Ubuntu"/>
              <a:sym typeface="Ubuntu"/>
            </a:endParaRPr>
          </a:p>
          <a:p>
            <a:pPr indent="0" lvl="0" marL="0" rtl="0" algn="ctr">
              <a:spcBef>
                <a:spcPts val="0"/>
              </a:spcBef>
              <a:spcAft>
                <a:spcPts val="0"/>
              </a:spcAft>
              <a:buNone/>
            </a:pPr>
            <a:r>
              <a:t/>
            </a:r>
            <a:endParaRPr b="1" sz="1800">
              <a:solidFill>
                <a:schemeClr val="lt1"/>
              </a:solidFill>
              <a:latin typeface="Ubuntu"/>
              <a:ea typeface="Ubuntu"/>
              <a:cs typeface="Ubuntu"/>
              <a:sym typeface="Ubuntu"/>
            </a:endParaRPr>
          </a:p>
          <a:p>
            <a:pPr indent="0" lvl="0" marL="0" rtl="0" algn="ctr">
              <a:spcBef>
                <a:spcPts val="0"/>
              </a:spcBef>
              <a:spcAft>
                <a:spcPts val="0"/>
              </a:spcAft>
              <a:buNone/>
            </a:pPr>
            <a:r>
              <a:t/>
            </a:r>
            <a:endParaRPr b="1" sz="1700">
              <a:solidFill>
                <a:schemeClr val="lt1"/>
              </a:solidFill>
              <a:latin typeface="Ubuntu"/>
              <a:ea typeface="Ubuntu"/>
              <a:cs typeface="Ubuntu"/>
              <a:sym typeface="Ubuntu"/>
            </a:endParaRPr>
          </a:p>
        </p:txBody>
      </p:sp>
      <p:sp>
        <p:nvSpPr>
          <p:cNvPr id="1253" name="Google Shape;1253;p266"/>
          <p:cNvSpPr/>
          <p:nvPr/>
        </p:nvSpPr>
        <p:spPr>
          <a:xfrm rot="1303">
            <a:off x="962600" y="1866951"/>
            <a:ext cx="1583400" cy="534000"/>
          </a:xfrm>
          <a:prstGeom prst="roundRect">
            <a:avLst>
              <a:gd fmla="val 50000" name="adj"/>
            </a:avLst>
          </a:prstGeom>
          <a:solidFill>
            <a:srgbClr val="28AC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Comptable</a:t>
            </a:r>
            <a:endParaRPr b="1" sz="1300">
              <a:solidFill>
                <a:schemeClr val="lt1"/>
              </a:solidFill>
              <a:latin typeface="Ubuntu"/>
              <a:ea typeface="Ubuntu"/>
              <a:cs typeface="Ubuntu"/>
              <a:sym typeface="Ubuntu"/>
            </a:endParaRPr>
          </a:p>
        </p:txBody>
      </p:sp>
      <p:cxnSp>
        <p:nvCxnSpPr>
          <p:cNvPr id="1254" name="Google Shape;1254;p266"/>
          <p:cNvCxnSpPr/>
          <p:nvPr/>
        </p:nvCxnSpPr>
        <p:spPr>
          <a:xfrm>
            <a:off x="4304857" y="946610"/>
            <a:ext cx="0" cy="317700"/>
          </a:xfrm>
          <a:prstGeom prst="straightConnector1">
            <a:avLst/>
          </a:prstGeom>
          <a:noFill/>
          <a:ln cap="flat" cmpd="sng" w="9525">
            <a:solidFill>
              <a:schemeClr val="accent2"/>
            </a:solidFill>
            <a:prstDash val="solid"/>
            <a:round/>
            <a:headEnd len="med" w="med" type="none"/>
            <a:tailEnd len="med" w="med" type="triangle"/>
          </a:ln>
        </p:spPr>
      </p:cxnSp>
      <p:cxnSp>
        <p:nvCxnSpPr>
          <p:cNvPr id="1255" name="Google Shape;1255;p266"/>
          <p:cNvCxnSpPr/>
          <p:nvPr/>
        </p:nvCxnSpPr>
        <p:spPr>
          <a:xfrm rot="10800000">
            <a:off x="4423908" y="951203"/>
            <a:ext cx="0" cy="308400"/>
          </a:xfrm>
          <a:prstGeom prst="straightConnector1">
            <a:avLst/>
          </a:prstGeom>
          <a:noFill/>
          <a:ln cap="flat" cmpd="sng" w="9525">
            <a:solidFill>
              <a:schemeClr val="accent2"/>
            </a:solidFill>
            <a:prstDash val="solid"/>
            <a:round/>
            <a:headEnd len="med" w="med" type="none"/>
            <a:tailEnd len="med" w="med" type="triangle"/>
          </a:ln>
        </p:spPr>
      </p:cxnSp>
      <p:cxnSp>
        <p:nvCxnSpPr>
          <p:cNvPr id="1256" name="Google Shape;1256;p266"/>
          <p:cNvCxnSpPr>
            <a:endCxn id="1253" idx="3"/>
          </p:cNvCxnSpPr>
          <p:nvPr/>
        </p:nvCxnSpPr>
        <p:spPr>
          <a:xfrm rot="10800000">
            <a:off x="2546000" y="2134251"/>
            <a:ext cx="1274100" cy="2100"/>
          </a:xfrm>
          <a:prstGeom prst="straightConnector1">
            <a:avLst/>
          </a:prstGeom>
          <a:noFill/>
          <a:ln cap="flat" cmpd="sng" w="9525">
            <a:solidFill>
              <a:schemeClr val="accent2"/>
            </a:solidFill>
            <a:prstDash val="solid"/>
            <a:round/>
            <a:headEnd len="med" w="med" type="none"/>
            <a:tailEnd len="med" w="med" type="triangle"/>
          </a:ln>
        </p:spPr>
      </p:cxnSp>
      <p:cxnSp>
        <p:nvCxnSpPr>
          <p:cNvPr id="1257" name="Google Shape;1257;p266"/>
          <p:cNvCxnSpPr>
            <a:endCxn id="1258" idx="1"/>
          </p:cNvCxnSpPr>
          <p:nvPr/>
        </p:nvCxnSpPr>
        <p:spPr>
          <a:xfrm flipH="1" rot="10800000">
            <a:off x="4912493" y="2133632"/>
            <a:ext cx="1191600" cy="2700"/>
          </a:xfrm>
          <a:prstGeom prst="straightConnector1">
            <a:avLst/>
          </a:prstGeom>
          <a:noFill/>
          <a:ln cap="flat" cmpd="sng" w="9525">
            <a:solidFill>
              <a:schemeClr val="accent2"/>
            </a:solidFill>
            <a:prstDash val="solid"/>
            <a:round/>
            <a:headEnd len="med" w="med" type="none"/>
            <a:tailEnd len="med" w="med" type="triangle"/>
          </a:ln>
        </p:spPr>
      </p:cxnSp>
      <p:pic>
        <p:nvPicPr>
          <p:cNvPr id="1259" name="Google Shape;1259;p266"/>
          <p:cNvPicPr preferRelativeResize="0"/>
          <p:nvPr/>
        </p:nvPicPr>
        <p:blipFill>
          <a:blip r:embed="rId3">
            <a:alphaModFix/>
          </a:blip>
          <a:stretch>
            <a:fillRect/>
          </a:stretch>
        </p:blipFill>
        <p:spPr>
          <a:xfrm>
            <a:off x="4001713" y="105800"/>
            <a:ext cx="729131" cy="646200"/>
          </a:xfrm>
          <a:prstGeom prst="rect">
            <a:avLst/>
          </a:prstGeom>
          <a:noFill/>
          <a:ln>
            <a:noFill/>
          </a:ln>
        </p:spPr>
      </p:pic>
      <p:pic>
        <p:nvPicPr>
          <p:cNvPr id="1260" name="Google Shape;1260;p266"/>
          <p:cNvPicPr preferRelativeResize="0"/>
          <p:nvPr/>
        </p:nvPicPr>
        <p:blipFill>
          <a:blip r:embed="rId4">
            <a:alphaModFix/>
          </a:blip>
          <a:stretch>
            <a:fillRect/>
          </a:stretch>
        </p:blipFill>
        <p:spPr>
          <a:xfrm>
            <a:off x="3977350" y="1903650"/>
            <a:ext cx="827725" cy="465601"/>
          </a:xfrm>
          <a:prstGeom prst="rect">
            <a:avLst/>
          </a:prstGeom>
          <a:noFill/>
          <a:ln>
            <a:noFill/>
          </a:ln>
        </p:spPr>
      </p:pic>
      <p:sp>
        <p:nvSpPr>
          <p:cNvPr id="1261" name="Google Shape;1261;p266"/>
          <p:cNvSpPr/>
          <p:nvPr/>
        </p:nvSpPr>
        <p:spPr>
          <a:xfrm rot="1185">
            <a:off x="6104093" y="1866932"/>
            <a:ext cx="1740300" cy="534000"/>
          </a:xfrm>
          <a:prstGeom prst="roundRect">
            <a:avLst>
              <a:gd fmla="val 50000" name="adj"/>
            </a:avLst>
          </a:prstGeom>
          <a:solidFill>
            <a:srgbClr val="00C2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lt1"/>
                </a:solidFill>
                <a:latin typeface="Ubuntu"/>
                <a:ea typeface="Ubuntu"/>
                <a:cs typeface="Ubuntu"/>
                <a:sym typeface="Ubuntu"/>
              </a:rPr>
              <a:t>Entrepreneur</a:t>
            </a:r>
            <a:endParaRPr b="1" sz="1500">
              <a:solidFill>
                <a:schemeClr val="lt1"/>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265" name="Shape 1265"/>
        <p:cNvGrpSpPr/>
        <p:nvPr/>
      </p:nvGrpSpPr>
      <p:grpSpPr>
        <a:xfrm>
          <a:off x="0" y="0"/>
          <a:ext cx="0" cy="0"/>
          <a:chOff x="0" y="0"/>
          <a:chExt cx="0" cy="0"/>
        </a:xfrm>
      </p:grpSpPr>
      <p:sp>
        <p:nvSpPr>
          <p:cNvPr id="1266" name="Google Shape;1266;p267"/>
          <p:cNvSpPr/>
          <p:nvPr/>
        </p:nvSpPr>
        <p:spPr>
          <a:xfrm>
            <a:off x="3820122" y="1382692"/>
            <a:ext cx="1092300" cy="1507500"/>
          </a:xfrm>
          <a:prstGeom prst="roundRect">
            <a:avLst>
              <a:gd fmla="val 50000" name="adj"/>
            </a:avLst>
          </a:prstGeom>
          <a:solidFill>
            <a:srgbClr val="5423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chemeClr val="lt1"/>
              </a:solidFill>
              <a:latin typeface="Ubuntu"/>
              <a:ea typeface="Ubuntu"/>
              <a:cs typeface="Ubuntu"/>
              <a:sym typeface="Ubuntu"/>
            </a:endParaRPr>
          </a:p>
          <a:p>
            <a:pPr indent="0" lvl="0" marL="0" rtl="0" algn="ctr">
              <a:spcBef>
                <a:spcPts val="0"/>
              </a:spcBef>
              <a:spcAft>
                <a:spcPts val="0"/>
              </a:spcAft>
              <a:buNone/>
            </a:pPr>
            <a:r>
              <a:t/>
            </a:r>
            <a:endParaRPr b="1" sz="2000">
              <a:solidFill>
                <a:schemeClr val="lt1"/>
              </a:solidFill>
              <a:latin typeface="Ubuntu"/>
              <a:ea typeface="Ubuntu"/>
              <a:cs typeface="Ubuntu"/>
              <a:sym typeface="Ubuntu"/>
            </a:endParaRPr>
          </a:p>
          <a:p>
            <a:pPr indent="0" lvl="0" marL="0" rtl="0" algn="ctr">
              <a:spcBef>
                <a:spcPts val="0"/>
              </a:spcBef>
              <a:spcAft>
                <a:spcPts val="0"/>
              </a:spcAft>
              <a:buNone/>
            </a:pPr>
            <a:r>
              <a:t/>
            </a:r>
            <a:endParaRPr b="1" sz="1600">
              <a:solidFill>
                <a:schemeClr val="lt1"/>
              </a:solidFill>
              <a:latin typeface="Ubuntu"/>
              <a:ea typeface="Ubuntu"/>
              <a:cs typeface="Ubuntu"/>
              <a:sym typeface="Ubuntu"/>
            </a:endParaRPr>
          </a:p>
          <a:p>
            <a:pPr indent="0" lvl="0" marL="0" rtl="0" algn="ctr">
              <a:spcBef>
                <a:spcPts val="0"/>
              </a:spcBef>
              <a:spcAft>
                <a:spcPts val="0"/>
              </a:spcAft>
              <a:buNone/>
            </a:pPr>
            <a:r>
              <a:t/>
            </a:r>
            <a:endParaRPr b="1" sz="1600">
              <a:solidFill>
                <a:schemeClr val="lt1"/>
              </a:solidFill>
              <a:latin typeface="Ubuntu"/>
              <a:ea typeface="Ubuntu"/>
              <a:cs typeface="Ubuntu"/>
              <a:sym typeface="Ubuntu"/>
            </a:endParaRPr>
          </a:p>
          <a:p>
            <a:pPr indent="0" lvl="0" marL="0" rtl="0" algn="ctr">
              <a:spcBef>
                <a:spcPts val="0"/>
              </a:spcBef>
              <a:spcAft>
                <a:spcPts val="0"/>
              </a:spcAft>
              <a:buNone/>
            </a:pPr>
            <a:r>
              <a:t/>
            </a:r>
            <a:endParaRPr b="1" sz="1800">
              <a:solidFill>
                <a:schemeClr val="lt1"/>
              </a:solidFill>
              <a:latin typeface="Ubuntu"/>
              <a:ea typeface="Ubuntu"/>
              <a:cs typeface="Ubuntu"/>
              <a:sym typeface="Ubuntu"/>
            </a:endParaRPr>
          </a:p>
          <a:p>
            <a:pPr indent="0" lvl="0" marL="0" rtl="0" algn="ctr">
              <a:spcBef>
                <a:spcPts val="0"/>
              </a:spcBef>
              <a:spcAft>
                <a:spcPts val="0"/>
              </a:spcAft>
              <a:buNone/>
            </a:pPr>
            <a:r>
              <a:t/>
            </a:r>
            <a:endParaRPr b="1" sz="1800">
              <a:solidFill>
                <a:schemeClr val="lt1"/>
              </a:solidFill>
              <a:latin typeface="Ubuntu"/>
              <a:ea typeface="Ubuntu"/>
              <a:cs typeface="Ubuntu"/>
              <a:sym typeface="Ubuntu"/>
            </a:endParaRPr>
          </a:p>
          <a:p>
            <a:pPr indent="0" lvl="0" marL="0" rtl="0" algn="ctr">
              <a:spcBef>
                <a:spcPts val="0"/>
              </a:spcBef>
              <a:spcAft>
                <a:spcPts val="0"/>
              </a:spcAft>
              <a:buNone/>
            </a:pPr>
            <a:r>
              <a:t/>
            </a:r>
            <a:endParaRPr b="1" sz="1700">
              <a:solidFill>
                <a:schemeClr val="lt1"/>
              </a:solidFill>
              <a:latin typeface="Ubuntu"/>
              <a:ea typeface="Ubuntu"/>
              <a:cs typeface="Ubuntu"/>
              <a:sym typeface="Ubuntu"/>
            </a:endParaRPr>
          </a:p>
        </p:txBody>
      </p:sp>
      <p:sp>
        <p:nvSpPr>
          <p:cNvPr id="1267" name="Google Shape;1267;p267"/>
          <p:cNvSpPr/>
          <p:nvPr/>
        </p:nvSpPr>
        <p:spPr>
          <a:xfrm rot="1303">
            <a:off x="962600" y="1866951"/>
            <a:ext cx="1583400" cy="534000"/>
          </a:xfrm>
          <a:prstGeom prst="roundRect">
            <a:avLst>
              <a:gd fmla="val 50000" name="adj"/>
            </a:avLst>
          </a:prstGeom>
          <a:solidFill>
            <a:srgbClr val="28AC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Comptable</a:t>
            </a:r>
            <a:endParaRPr b="1" sz="1300">
              <a:solidFill>
                <a:schemeClr val="lt1"/>
              </a:solidFill>
              <a:latin typeface="Ubuntu"/>
              <a:ea typeface="Ubuntu"/>
              <a:cs typeface="Ubuntu"/>
              <a:sym typeface="Ubuntu"/>
            </a:endParaRPr>
          </a:p>
        </p:txBody>
      </p:sp>
      <p:cxnSp>
        <p:nvCxnSpPr>
          <p:cNvPr id="1268" name="Google Shape;1268;p267"/>
          <p:cNvCxnSpPr/>
          <p:nvPr/>
        </p:nvCxnSpPr>
        <p:spPr>
          <a:xfrm>
            <a:off x="4304857" y="946610"/>
            <a:ext cx="0" cy="317700"/>
          </a:xfrm>
          <a:prstGeom prst="straightConnector1">
            <a:avLst/>
          </a:prstGeom>
          <a:noFill/>
          <a:ln cap="flat" cmpd="sng" w="9525">
            <a:solidFill>
              <a:schemeClr val="dk2"/>
            </a:solidFill>
            <a:prstDash val="solid"/>
            <a:round/>
            <a:headEnd len="med" w="med" type="none"/>
            <a:tailEnd len="med" w="med" type="triangle"/>
          </a:ln>
        </p:spPr>
      </p:cxnSp>
      <p:cxnSp>
        <p:nvCxnSpPr>
          <p:cNvPr id="1269" name="Google Shape;1269;p267"/>
          <p:cNvCxnSpPr/>
          <p:nvPr/>
        </p:nvCxnSpPr>
        <p:spPr>
          <a:xfrm rot="10800000">
            <a:off x="4423908" y="951203"/>
            <a:ext cx="0" cy="308400"/>
          </a:xfrm>
          <a:prstGeom prst="straightConnector1">
            <a:avLst/>
          </a:prstGeom>
          <a:noFill/>
          <a:ln cap="flat" cmpd="sng" w="9525">
            <a:solidFill>
              <a:schemeClr val="dk2"/>
            </a:solidFill>
            <a:prstDash val="solid"/>
            <a:round/>
            <a:headEnd len="med" w="med" type="none"/>
            <a:tailEnd len="med" w="med" type="triangle"/>
          </a:ln>
        </p:spPr>
      </p:cxnSp>
      <p:cxnSp>
        <p:nvCxnSpPr>
          <p:cNvPr id="1270" name="Google Shape;1270;p267"/>
          <p:cNvCxnSpPr>
            <a:endCxn id="1267" idx="3"/>
          </p:cNvCxnSpPr>
          <p:nvPr/>
        </p:nvCxnSpPr>
        <p:spPr>
          <a:xfrm rot="10800000">
            <a:off x="2546000" y="2134251"/>
            <a:ext cx="1274100" cy="2100"/>
          </a:xfrm>
          <a:prstGeom prst="straightConnector1">
            <a:avLst/>
          </a:prstGeom>
          <a:noFill/>
          <a:ln cap="flat" cmpd="sng" w="9525">
            <a:solidFill>
              <a:schemeClr val="dk2"/>
            </a:solidFill>
            <a:prstDash val="solid"/>
            <a:round/>
            <a:headEnd len="med" w="med" type="none"/>
            <a:tailEnd len="med" w="med" type="triangle"/>
          </a:ln>
        </p:spPr>
      </p:cxnSp>
      <p:cxnSp>
        <p:nvCxnSpPr>
          <p:cNvPr id="1271" name="Google Shape;1271;p267"/>
          <p:cNvCxnSpPr>
            <a:endCxn id="1272" idx="1"/>
          </p:cNvCxnSpPr>
          <p:nvPr/>
        </p:nvCxnSpPr>
        <p:spPr>
          <a:xfrm flipH="1" rot="10800000">
            <a:off x="4912493" y="2133632"/>
            <a:ext cx="1191600" cy="2700"/>
          </a:xfrm>
          <a:prstGeom prst="straightConnector1">
            <a:avLst/>
          </a:prstGeom>
          <a:noFill/>
          <a:ln cap="flat" cmpd="sng" w="9525">
            <a:solidFill>
              <a:schemeClr val="dk2"/>
            </a:solidFill>
            <a:prstDash val="solid"/>
            <a:round/>
            <a:headEnd len="med" w="med" type="none"/>
            <a:tailEnd len="med" w="med" type="triangle"/>
          </a:ln>
        </p:spPr>
      </p:cxnSp>
      <p:pic>
        <p:nvPicPr>
          <p:cNvPr id="1273" name="Google Shape;1273;p267"/>
          <p:cNvPicPr preferRelativeResize="0"/>
          <p:nvPr/>
        </p:nvPicPr>
        <p:blipFill>
          <a:blip r:embed="rId3">
            <a:alphaModFix/>
          </a:blip>
          <a:stretch>
            <a:fillRect/>
          </a:stretch>
        </p:blipFill>
        <p:spPr>
          <a:xfrm>
            <a:off x="4001713" y="105800"/>
            <a:ext cx="729131" cy="646200"/>
          </a:xfrm>
          <a:prstGeom prst="rect">
            <a:avLst/>
          </a:prstGeom>
          <a:noFill/>
          <a:ln>
            <a:noFill/>
          </a:ln>
        </p:spPr>
      </p:pic>
      <p:sp>
        <p:nvSpPr>
          <p:cNvPr id="1274" name="Google Shape;1274;p267"/>
          <p:cNvSpPr/>
          <p:nvPr/>
        </p:nvSpPr>
        <p:spPr>
          <a:xfrm rot="1535">
            <a:off x="1082345" y="2866673"/>
            <a:ext cx="1344000" cy="534000"/>
          </a:xfrm>
          <a:prstGeom prst="roundRect">
            <a:avLst>
              <a:gd fmla="val 50000" name="adj"/>
            </a:avLst>
          </a:prstGeom>
          <a:solidFill>
            <a:srgbClr val="2BF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Ubuntu"/>
                <a:ea typeface="Ubuntu"/>
                <a:cs typeface="Ubuntu"/>
                <a:sym typeface="Ubuntu"/>
              </a:rPr>
              <a:t>Logiciel(s) comptable(s)</a:t>
            </a:r>
            <a:endParaRPr b="1" sz="1100">
              <a:solidFill>
                <a:schemeClr val="dk1"/>
              </a:solidFill>
              <a:latin typeface="Ubuntu"/>
              <a:ea typeface="Ubuntu"/>
              <a:cs typeface="Ubuntu"/>
              <a:sym typeface="Ubuntu"/>
            </a:endParaRPr>
          </a:p>
        </p:txBody>
      </p:sp>
      <p:sp>
        <p:nvSpPr>
          <p:cNvPr id="1275" name="Google Shape;1275;p267"/>
          <p:cNvSpPr/>
          <p:nvPr/>
        </p:nvSpPr>
        <p:spPr>
          <a:xfrm rot="1820">
            <a:off x="6314224" y="4269750"/>
            <a:ext cx="1700400" cy="534000"/>
          </a:xfrm>
          <a:prstGeom prst="roundRect">
            <a:avLst>
              <a:gd fmla="val 50000" name="adj"/>
            </a:avLst>
          </a:prstGeom>
          <a:solidFill>
            <a:srgbClr val="DE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Ubuntu"/>
                <a:ea typeface="Ubuntu"/>
                <a:cs typeface="Ubuntu"/>
                <a:sym typeface="Ubuntu"/>
              </a:rPr>
              <a:t>Autre logiciel (inbox + vente)</a:t>
            </a:r>
            <a:endParaRPr b="1" sz="1100">
              <a:solidFill>
                <a:schemeClr val="dk1"/>
              </a:solidFill>
              <a:latin typeface="Ubuntu"/>
              <a:ea typeface="Ubuntu"/>
              <a:cs typeface="Ubuntu"/>
              <a:sym typeface="Ubuntu"/>
            </a:endParaRPr>
          </a:p>
        </p:txBody>
      </p:sp>
      <p:sp>
        <p:nvSpPr>
          <p:cNvPr id="1276" name="Google Shape;1276;p267"/>
          <p:cNvSpPr/>
          <p:nvPr/>
        </p:nvSpPr>
        <p:spPr>
          <a:xfrm rot="1535">
            <a:off x="6302229" y="2652845"/>
            <a:ext cx="1344000" cy="534000"/>
          </a:xfrm>
          <a:prstGeom prst="roundRect">
            <a:avLst>
              <a:gd fmla="val 50000" name="adj"/>
            </a:avLst>
          </a:prstGeom>
          <a:solidFill>
            <a:srgbClr val="A0F7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Ubuntu"/>
                <a:ea typeface="Ubuntu"/>
                <a:cs typeface="Ubuntu"/>
                <a:sym typeface="Ubuntu"/>
              </a:rPr>
              <a:t>Lucy Inbox</a:t>
            </a:r>
            <a:endParaRPr b="1" sz="1100">
              <a:solidFill>
                <a:schemeClr val="dk1"/>
              </a:solidFill>
              <a:latin typeface="Ubuntu"/>
              <a:ea typeface="Ubuntu"/>
              <a:cs typeface="Ubuntu"/>
              <a:sym typeface="Ubuntu"/>
            </a:endParaRPr>
          </a:p>
        </p:txBody>
      </p:sp>
      <p:sp>
        <p:nvSpPr>
          <p:cNvPr id="1277" name="Google Shape;1277;p267"/>
          <p:cNvSpPr/>
          <p:nvPr/>
        </p:nvSpPr>
        <p:spPr>
          <a:xfrm rot="1479">
            <a:off x="6306850" y="3524144"/>
            <a:ext cx="2788800" cy="534000"/>
          </a:xfrm>
          <a:prstGeom prst="roundRect">
            <a:avLst>
              <a:gd fmla="val 50000" name="adj"/>
            </a:avLst>
          </a:prstGeom>
          <a:solidFill>
            <a:srgbClr val="A0F7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Ubuntu"/>
                <a:ea typeface="Ubuntu"/>
                <a:cs typeface="Ubuntu"/>
                <a:sym typeface="Ubuntu"/>
              </a:rPr>
              <a:t>Lucy Business</a:t>
            </a:r>
            <a:endParaRPr b="1" sz="1100">
              <a:solidFill>
                <a:schemeClr val="dk1"/>
              </a:solidFill>
              <a:latin typeface="Ubuntu"/>
              <a:ea typeface="Ubuntu"/>
              <a:cs typeface="Ubuntu"/>
              <a:sym typeface="Ubuntu"/>
            </a:endParaRPr>
          </a:p>
        </p:txBody>
      </p:sp>
      <p:cxnSp>
        <p:nvCxnSpPr>
          <p:cNvPr id="1278" name="Google Shape;1278;p267"/>
          <p:cNvCxnSpPr>
            <a:stCxn id="1267" idx="2"/>
            <a:endCxn id="1274" idx="0"/>
          </p:cNvCxnSpPr>
          <p:nvPr/>
        </p:nvCxnSpPr>
        <p:spPr>
          <a:xfrm>
            <a:off x="1754300" y="2400951"/>
            <a:ext cx="0" cy="465600"/>
          </a:xfrm>
          <a:prstGeom prst="straightConnector1">
            <a:avLst/>
          </a:prstGeom>
          <a:noFill/>
          <a:ln cap="flat" cmpd="sng" w="9525">
            <a:solidFill>
              <a:schemeClr val="dk2"/>
            </a:solidFill>
            <a:prstDash val="solid"/>
            <a:round/>
            <a:headEnd len="med" w="med" type="none"/>
            <a:tailEnd len="med" w="med" type="triangle"/>
          </a:ln>
        </p:spPr>
      </p:cxnSp>
      <p:sp>
        <p:nvSpPr>
          <p:cNvPr id="1279" name="Google Shape;1279;p267"/>
          <p:cNvSpPr/>
          <p:nvPr/>
        </p:nvSpPr>
        <p:spPr>
          <a:xfrm rot="1535">
            <a:off x="7751794" y="2652845"/>
            <a:ext cx="1344000" cy="534000"/>
          </a:xfrm>
          <a:prstGeom prst="roundRect">
            <a:avLst>
              <a:gd fmla="val 50000" name="adj"/>
            </a:avLst>
          </a:prstGeom>
          <a:solidFill>
            <a:srgbClr val="DE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Ubuntu"/>
                <a:ea typeface="Ubuntu"/>
                <a:cs typeface="Ubuntu"/>
                <a:sym typeface="Ubuntu"/>
              </a:rPr>
              <a:t>Autres logiciels</a:t>
            </a:r>
            <a:r>
              <a:rPr b="1" lang="en-GB" sz="1100">
                <a:solidFill>
                  <a:schemeClr val="dk1"/>
                </a:solidFill>
                <a:latin typeface="Ubuntu"/>
                <a:ea typeface="Ubuntu"/>
                <a:cs typeface="Ubuntu"/>
                <a:sym typeface="Ubuntu"/>
              </a:rPr>
              <a:t> (vente,..)</a:t>
            </a:r>
            <a:endParaRPr b="1" sz="1100">
              <a:solidFill>
                <a:schemeClr val="dk1"/>
              </a:solidFill>
              <a:latin typeface="Ubuntu"/>
              <a:ea typeface="Ubuntu"/>
              <a:cs typeface="Ubuntu"/>
              <a:sym typeface="Ubuntu"/>
            </a:endParaRPr>
          </a:p>
        </p:txBody>
      </p:sp>
      <p:cxnSp>
        <p:nvCxnSpPr>
          <p:cNvPr id="1280" name="Google Shape;1280;p267"/>
          <p:cNvCxnSpPr>
            <a:endCxn id="1276" idx="1"/>
          </p:cNvCxnSpPr>
          <p:nvPr/>
        </p:nvCxnSpPr>
        <p:spPr>
          <a:xfrm flipH="1" rot="-5400000">
            <a:off x="5824929" y="2442245"/>
            <a:ext cx="776100" cy="178500"/>
          </a:xfrm>
          <a:prstGeom prst="bentConnector2">
            <a:avLst/>
          </a:prstGeom>
          <a:noFill/>
          <a:ln cap="flat" cmpd="sng" w="9525">
            <a:solidFill>
              <a:schemeClr val="dk2"/>
            </a:solidFill>
            <a:prstDash val="solid"/>
            <a:round/>
            <a:headEnd len="med" w="med" type="none"/>
            <a:tailEnd len="med" w="med" type="none"/>
          </a:ln>
        </p:spPr>
      </p:cxnSp>
      <p:cxnSp>
        <p:nvCxnSpPr>
          <p:cNvPr id="1281" name="Google Shape;1281;p267"/>
          <p:cNvCxnSpPr>
            <a:endCxn id="1275" idx="1"/>
          </p:cNvCxnSpPr>
          <p:nvPr/>
        </p:nvCxnSpPr>
        <p:spPr>
          <a:xfrm flipH="1" rot="-5400000">
            <a:off x="5847424" y="4069500"/>
            <a:ext cx="745500" cy="188100"/>
          </a:xfrm>
          <a:prstGeom prst="bentConnector2">
            <a:avLst/>
          </a:prstGeom>
          <a:noFill/>
          <a:ln cap="flat" cmpd="sng" w="9525">
            <a:solidFill>
              <a:schemeClr val="dk2"/>
            </a:solidFill>
            <a:prstDash val="solid"/>
            <a:round/>
            <a:headEnd len="med" w="med" type="none"/>
            <a:tailEnd len="med" w="med" type="none"/>
          </a:ln>
        </p:spPr>
      </p:cxnSp>
      <p:cxnSp>
        <p:nvCxnSpPr>
          <p:cNvPr id="1282" name="Google Shape;1282;p267"/>
          <p:cNvCxnSpPr>
            <a:endCxn id="1277" idx="1"/>
          </p:cNvCxnSpPr>
          <p:nvPr/>
        </p:nvCxnSpPr>
        <p:spPr>
          <a:xfrm flipH="1" rot="-5400000">
            <a:off x="5394400" y="2878094"/>
            <a:ext cx="1641600" cy="183300"/>
          </a:xfrm>
          <a:prstGeom prst="bentConnector2">
            <a:avLst/>
          </a:prstGeom>
          <a:noFill/>
          <a:ln cap="flat" cmpd="sng" w="9525">
            <a:solidFill>
              <a:schemeClr val="dk2"/>
            </a:solidFill>
            <a:prstDash val="solid"/>
            <a:round/>
            <a:headEnd len="med" w="med" type="none"/>
            <a:tailEnd len="med" w="med" type="none"/>
          </a:ln>
        </p:spPr>
      </p:cxnSp>
      <p:pic>
        <p:nvPicPr>
          <p:cNvPr id="1283" name="Google Shape;1283;p267"/>
          <p:cNvPicPr preferRelativeResize="0"/>
          <p:nvPr/>
        </p:nvPicPr>
        <p:blipFill>
          <a:blip r:embed="rId4">
            <a:alphaModFix/>
          </a:blip>
          <a:stretch>
            <a:fillRect/>
          </a:stretch>
        </p:blipFill>
        <p:spPr>
          <a:xfrm>
            <a:off x="1648000" y="3446072"/>
            <a:ext cx="212601" cy="297452"/>
          </a:xfrm>
          <a:prstGeom prst="rect">
            <a:avLst/>
          </a:prstGeom>
          <a:noFill/>
          <a:ln>
            <a:noFill/>
          </a:ln>
        </p:spPr>
      </p:pic>
      <p:pic>
        <p:nvPicPr>
          <p:cNvPr id="1284" name="Google Shape;1284;p267"/>
          <p:cNvPicPr preferRelativeResize="0"/>
          <p:nvPr/>
        </p:nvPicPr>
        <p:blipFill>
          <a:blip r:embed="rId5">
            <a:alphaModFix/>
          </a:blip>
          <a:stretch>
            <a:fillRect/>
          </a:stretch>
        </p:blipFill>
        <p:spPr>
          <a:xfrm>
            <a:off x="847075" y="2384584"/>
            <a:ext cx="907217" cy="498325"/>
          </a:xfrm>
          <a:prstGeom prst="rect">
            <a:avLst/>
          </a:prstGeom>
          <a:noFill/>
          <a:ln>
            <a:noFill/>
          </a:ln>
        </p:spPr>
      </p:pic>
      <p:pic>
        <p:nvPicPr>
          <p:cNvPr id="1285" name="Google Shape;1285;p267"/>
          <p:cNvPicPr preferRelativeResize="0"/>
          <p:nvPr/>
        </p:nvPicPr>
        <p:blipFill>
          <a:blip r:embed="rId6">
            <a:alphaModFix/>
          </a:blip>
          <a:stretch>
            <a:fillRect/>
          </a:stretch>
        </p:blipFill>
        <p:spPr>
          <a:xfrm>
            <a:off x="6555075" y="4814463"/>
            <a:ext cx="282381" cy="194366"/>
          </a:xfrm>
          <a:prstGeom prst="rect">
            <a:avLst/>
          </a:prstGeom>
          <a:noFill/>
          <a:ln>
            <a:noFill/>
          </a:ln>
        </p:spPr>
      </p:pic>
      <p:pic>
        <p:nvPicPr>
          <p:cNvPr id="1286" name="Google Shape;1286;p267"/>
          <p:cNvPicPr preferRelativeResize="0"/>
          <p:nvPr/>
        </p:nvPicPr>
        <p:blipFill>
          <a:blip r:embed="rId7">
            <a:alphaModFix/>
          </a:blip>
          <a:stretch>
            <a:fillRect/>
          </a:stretch>
        </p:blipFill>
        <p:spPr>
          <a:xfrm>
            <a:off x="6765663" y="4631967"/>
            <a:ext cx="817521" cy="498325"/>
          </a:xfrm>
          <a:prstGeom prst="rect">
            <a:avLst/>
          </a:prstGeom>
          <a:noFill/>
          <a:ln>
            <a:noFill/>
          </a:ln>
        </p:spPr>
      </p:pic>
      <p:pic>
        <p:nvPicPr>
          <p:cNvPr id="1287" name="Google Shape;1287;p267"/>
          <p:cNvPicPr preferRelativeResize="0"/>
          <p:nvPr/>
        </p:nvPicPr>
        <p:blipFill>
          <a:blip r:embed="rId8">
            <a:alphaModFix/>
          </a:blip>
          <a:stretch>
            <a:fillRect/>
          </a:stretch>
        </p:blipFill>
        <p:spPr>
          <a:xfrm>
            <a:off x="7513434" y="4814470"/>
            <a:ext cx="212590" cy="194365"/>
          </a:xfrm>
          <a:prstGeom prst="rect">
            <a:avLst/>
          </a:prstGeom>
          <a:noFill/>
          <a:ln>
            <a:noFill/>
          </a:ln>
        </p:spPr>
      </p:pic>
      <p:pic>
        <p:nvPicPr>
          <p:cNvPr id="1288" name="Google Shape;1288;p267"/>
          <p:cNvPicPr preferRelativeResize="0"/>
          <p:nvPr/>
        </p:nvPicPr>
        <p:blipFill>
          <a:blip r:embed="rId9">
            <a:alphaModFix/>
          </a:blip>
          <a:stretch>
            <a:fillRect/>
          </a:stretch>
        </p:blipFill>
        <p:spPr>
          <a:xfrm>
            <a:off x="7950425" y="3145483"/>
            <a:ext cx="357155" cy="309351"/>
          </a:xfrm>
          <a:prstGeom prst="rect">
            <a:avLst/>
          </a:prstGeom>
          <a:noFill/>
          <a:ln>
            <a:noFill/>
          </a:ln>
        </p:spPr>
      </p:pic>
      <p:pic>
        <p:nvPicPr>
          <p:cNvPr id="1289" name="Google Shape;1289;p267"/>
          <p:cNvPicPr preferRelativeResize="0"/>
          <p:nvPr/>
        </p:nvPicPr>
        <p:blipFill>
          <a:blip r:embed="rId10">
            <a:alphaModFix/>
          </a:blip>
          <a:stretch>
            <a:fillRect/>
          </a:stretch>
        </p:blipFill>
        <p:spPr>
          <a:xfrm>
            <a:off x="8254726" y="3025225"/>
            <a:ext cx="642436" cy="498325"/>
          </a:xfrm>
          <a:prstGeom prst="rect">
            <a:avLst/>
          </a:prstGeom>
          <a:noFill/>
          <a:ln>
            <a:noFill/>
          </a:ln>
        </p:spPr>
      </p:pic>
      <p:pic>
        <p:nvPicPr>
          <p:cNvPr id="1290" name="Google Shape;1290;p267"/>
          <p:cNvPicPr preferRelativeResize="0"/>
          <p:nvPr/>
        </p:nvPicPr>
        <p:blipFill>
          <a:blip r:embed="rId11">
            <a:alphaModFix/>
          </a:blip>
          <a:stretch>
            <a:fillRect/>
          </a:stretch>
        </p:blipFill>
        <p:spPr>
          <a:xfrm>
            <a:off x="1806325" y="2321750"/>
            <a:ext cx="624000" cy="624000"/>
          </a:xfrm>
          <a:prstGeom prst="rect">
            <a:avLst/>
          </a:prstGeom>
          <a:noFill/>
          <a:ln>
            <a:noFill/>
          </a:ln>
        </p:spPr>
      </p:pic>
      <p:pic>
        <p:nvPicPr>
          <p:cNvPr id="1291" name="Google Shape;1291;p267"/>
          <p:cNvPicPr preferRelativeResize="0"/>
          <p:nvPr/>
        </p:nvPicPr>
        <p:blipFill>
          <a:blip r:embed="rId12">
            <a:alphaModFix/>
          </a:blip>
          <a:stretch>
            <a:fillRect/>
          </a:stretch>
        </p:blipFill>
        <p:spPr>
          <a:xfrm>
            <a:off x="1056113" y="3497625"/>
            <a:ext cx="489149" cy="194350"/>
          </a:xfrm>
          <a:prstGeom prst="rect">
            <a:avLst/>
          </a:prstGeom>
          <a:noFill/>
          <a:ln>
            <a:noFill/>
          </a:ln>
        </p:spPr>
      </p:pic>
      <p:pic>
        <p:nvPicPr>
          <p:cNvPr id="1292" name="Google Shape;1292;p267"/>
          <p:cNvPicPr preferRelativeResize="0"/>
          <p:nvPr/>
        </p:nvPicPr>
        <p:blipFill rotWithShape="1">
          <a:blip r:embed="rId13">
            <a:alphaModFix/>
          </a:blip>
          <a:srcRect b="0" l="0" r="0" t="0"/>
          <a:stretch/>
        </p:blipFill>
        <p:spPr>
          <a:xfrm>
            <a:off x="1831200" y="3360612"/>
            <a:ext cx="714788" cy="402074"/>
          </a:xfrm>
          <a:prstGeom prst="rect">
            <a:avLst/>
          </a:prstGeom>
          <a:noFill/>
          <a:ln>
            <a:noFill/>
          </a:ln>
        </p:spPr>
      </p:pic>
      <p:pic>
        <p:nvPicPr>
          <p:cNvPr id="1293" name="Google Shape;1293;p267"/>
          <p:cNvPicPr preferRelativeResize="0"/>
          <p:nvPr/>
        </p:nvPicPr>
        <p:blipFill>
          <a:blip r:embed="rId14">
            <a:alphaModFix/>
          </a:blip>
          <a:stretch>
            <a:fillRect/>
          </a:stretch>
        </p:blipFill>
        <p:spPr>
          <a:xfrm>
            <a:off x="3977350" y="1903650"/>
            <a:ext cx="827725" cy="465601"/>
          </a:xfrm>
          <a:prstGeom prst="rect">
            <a:avLst/>
          </a:prstGeom>
          <a:noFill/>
          <a:ln>
            <a:noFill/>
          </a:ln>
        </p:spPr>
      </p:pic>
      <p:sp>
        <p:nvSpPr>
          <p:cNvPr id="1294" name="Google Shape;1294;p267"/>
          <p:cNvSpPr/>
          <p:nvPr/>
        </p:nvSpPr>
        <p:spPr>
          <a:xfrm rot="1185">
            <a:off x="6104093" y="1866932"/>
            <a:ext cx="1740300" cy="534000"/>
          </a:xfrm>
          <a:prstGeom prst="roundRect">
            <a:avLst>
              <a:gd fmla="val 50000" name="adj"/>
            </a:avLst>
          </a:prstGeom>
          <a:solidFill>
            <a:srgbClr val="00C2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lt1"/>
                </a:solidFill>
                <a:latin typeface="Ubuntu"/>
                <a:ea typeface="Ubuntu"/>
                <a:cs typeface="Ubuntu"/>
                <a:sym typeface="Ubuntu"/>
              </a:rPr>
              <a:t>Entrepreneur</a:t>
            </a:r>
            <a:endParaRPr b="1" sz="1500">
              <a:solidFill>
                <a:schemeClr val="lt1"/>
              </a:solidFill>
              <a:latin typeface="Ubuntu"/>
              <a:ea typeface="Ubuntu"/>
              <a:cs typeface="Ubuntu"/>
              <a:sym typeface="Ubuntu"/>
            </a:endParaRPr>
          </a:p>
        </p:txBody>
      </p:sp>
      <p:pic>
        <p:nvPicPr>
          <p:cNvPr id="1295" name="Google Shape;1295;p267"/>
          <p:cNvPicPr preferRelativeResize="0"/>
          <p:nvPr/>
        </p:nvPicPr>
        <p:blipFill rotWithShape="1">
          <a:blip r:embed="rId15">
            <a:alphaModFix/>
          </a:blip>
          <a:srcRect b="27875" l="0" r="0" t="0"/>
          <a:stretch/>
        </p:blipFill>
        <p:spPr>
          <a:xfrm>
            <a:off x="1342116" y="3788614"/>
            <a:ext cx="824359" cy="1463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9" name="Shape 1299"/>
        <p:cNvGrpSpPr/>
        <p:nvPr/>
      </p:nvGrpSpPr>
      <p:grpSpPr>
        <a:xfrm>
          <a:off x="0" y="0"/>
          <a:ext cx="0" cy="0"/>
          <a:chOff x="0" y="0"/>
          <a:chExt cx="0" cy="0"/>
        </a:xfrm>
      </p:grpSpPr>
      <p:sp>
        <p:nvSpPr>
          <p:cNvPr id="1300" name="Google Shape;1300;p268"/>
          <p:cNvSpPr txBox="1"/>
          <p:nvPr/>
        </p:nvSpPr>
        <p:spPr>
          <a:xfrm>
            <a:off x="813375" y="1652700"/>
            <a:ext cx="76110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Toutes les fonctionnalités</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269"/>
          <p:cNvSpPr txBox="1"/>
          <p:nvPr>
            <p:ph idx="4294967295" type="body"/>
          </p:nvPr>
        </p:nvSpPr>
        <p:spPr>
          <a:xfrm>
            <a:off x="5005764" y="1897821"/>
            <a:ext cx="1938900" cy="1054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GB" sz="1200">
                <a:solidFill>
                  <a:schemeClr val="dk1"/>
                </a:solidFill>
                <a:latin typeface="Ubuntu"/>
                <a:ea typeface="Ubuntu"/>
                <a:cs typeface="Ubuntu"/>
                <a:sym typeface="Ubuntu"/>
              </a:rPr>
              <a:t>Envoyer ses documents au comptable ainsi qu’à d’autres destinations</a:t>
            </a:r>
            <a:endParaRPr sz="1200">
              <a:solidFill>
                <a:schemeClr val="dk1"/>
              </a:solidFill>
              <a:latin typeface="Ubuntu"/>
              <a:ea typeface="Ubuntu"/>
              <a:cs typeface="Ubuntu"/>
              <a:sym typeface="Ubuntu"/>
            </a:endParaRPr>
          </a:p>
        </p:txBody>
      </p:sp>
      <p:pic>
        <p:nvPicPr>
          <p:cNvPr id="1306" name="Google Shape;1306;p269"/>
          <p:cNvPicPr preferRelativeResize="0"/>
          <p:nvPr/>
        </p:nvPicPr>
        <p:blipFill>
          <a:blip r:embed="rId3">
            <a:alphaModFix/>
          </a:blip>
          <a:stretch>
            <a:fillRect/>
          </a:stretch>
        </p:blipFill>
        <p:spPr>
          <a:xfrm>
            <a:off x="5371352" y="1068551"/>
            <a:ext cx="1207798" cy="312958"/>
          </a:xfrm>
          <a:prstGeom prst="rect">
            <a:avLst/>
          </a:prstGeom>
          <a:noFill/>
          <a:ln>
            <a:noFill/>
          </a:ln>
        </p:spPr>
      </p:pic>
      <p:sp>
        <p:nvSpPr>
          <p:cNvPr id="1307" name="Google Shape;1307;p269"/>
          <p:cNvSpPr txBox="1"/>
          <p:nvPr>
            <p:ph idx="4294967295" type="body"/>
          </p:nvPr>
        </p:nvSpPr>
        <p:spPr>
          <a:xfrm>
            <a:off x="2080577" y="1963500"/>
            <a:ext cx="2080500" cy="892800"/>
          </a:xfrm>
          <a:prstGeom prst="rect">
            <a:avLst/>
          </a:prstGeom>
        </p:spPr>
        <p:txBody>
          <a:bodyPr anchorCtr="0" anchor="t" bIns="91425" lIns="91425" spcFirstLastPara="1" rIns="91425" wrap="square" tIns="91425">
            <a:noAutofit/>
          </a:bodyPr>
          <a:lstStyle/>
          <a:p>
            <a:pPr indent="0" lvl="0" marL="0" rtl="0" algn="ctr">
              <a:lnSpc>
                <a:spcPct val="105000"/>
              </a:lnSpc>
              <a:spcBef>
                <a:spcPts val="900"/>
              </a:spcBef>
              <a:spcAft>
                <a:spcPts val="900"/>
              </a:spcAft>
              <a:buClr>
                <a:schemeClr val="dk1"/>
              </a:buClr>
              <a:buSzPts val="852"/>
              <a:buFont typeface="Arial"/>
              <a:buNone/>
            </a:pPr>
            <a:r>
              <a:rPr lang="en-GB" sz="1200">
                <a:solidFill>
                  <a:srgbClr val="374151"/>
                </a:solidFill>
                <a:latin typeface="Ubuntu"/>
                <a:ea typeface="Ubuntu"/>
                <a:cs typeface="Ubuntu"/>
                <a:sym typeface="Ubuntu"/>
              </a:rPr>
              <a:t>Peppol pour recevoir les factures. Celles-ci sont visibles dans une boîte de réception claire et unique</a:t>
            </a:r>
            <a:endParaRPr sz="1200">
              <a:solidFill>
                <a:schemeClr val="dk1"/>
              </a:solidFill>
            </a:endParaRPr>
          </a:p>
        </p:txBody>
      </p:sp>
      <p:pic>
        <p:nvPicPr>
          <p:cNvPr id="1308" name="Google Shape;1308;p269"/>
          <p:cNvPicPr preferRelativeResize="0"/>
          <p:nvPr/>
        </p:nvPicPr>
        <p:blipFill>
          <a:blip r:embed="rId4">
            <a:alphaModFix/>
          </a:blip>
          <a:stretch>
            <a:fillRect/>
          </a:stretch>
        </p:blipFill>
        <p:spPr>
          <a:xfrm>
            <a:off x="2811617" y="1068550"/>
            <a:ext cx="618400" cy="312957"/>
          </a:xfrm>
          <a:prstGeom prst="rect">
            <a:avLst/>
          </a:prstGeom>
          <a:noFill/>
          <a:ln>
            <a:noFill/>
          </a:ln>
        </p:spPr>
      </p:pic>
      <p:sp>
        <p:nvSpPr>
          <p:cNvPr id="1309" name="Google Shape;1309;p269"/>
          <p:cNvSpPr txBox="1"/>
          <p:nvPr>
            <p:ph idx="4294967295" type="body"/>
          </p:nvPr>
        </p:nvSpPr>
        <p:spPr>
          <a:xfrm>
            <a:off x="2163026" y="3992375"/>
            <a:ext cx="2007900" cy="831000"/>
          </a:xfrm>
          <a:prstGeom prst="rect">
            <a:avLst/>
          </a:prstGeom>
        </p:spPr>
        <p:txBody>
          <a:bodyPr anchorCtr="0" anchor="t" bIns="91425" lIns="91425" spcFirstLastPara="1" rIns="91425" wrap="square" tIns="91425">
            <a:noAutofit/>
          </a:bodyPr>
          <a:lstStyle/>
          <a:p>
            <a:pPr indent="0" lvl="0" marL="0" rtl="0" algn="ctr">
              <a:spcBef>
                <a:spcPts val="900"/>
              </a:spcBef>
              <a:spcAft>
                <a:spcPts val="0"/>
              </a:spcAft>
              <a:buClr>
                <a:schemeClr val="dk1"/>
              </a:buClr>
              <a:buSzPts val="1100"/>
              <a:buFont typeface="Arial"/>
              <a:buNone/>
            </a:pPr>
            <a:r>
              <a:rPr lang="en-GB" sz="1200">
                <a:solidFill>
                  <a:srgbClr val="374151"/>
                </a:solidFill>
                <a:latin typeface="Ubuntu"/>
                <a:ea typeface="Ubuntu"/>
                <a:cs typeface="Ubuntu"/>
                <a:sym typeface="Ubuntu"/>
              </a:rPr>
              <a:t>C</a:t>
            </a:r>
            <a:r>
              <a:rPr lang="en-GB" sz="1200">
                <a:solidFill>
                  <a:srgbClr val="374151"/>
                </a:solidFill>
                <a:latin typeface="Ubuntu"/>
                <a:ea typeface="Ubuntu"/>
                <a:cs typeface="Ubuntu"/>
                <a:sym typeface="Ubuntu"/>
              </a:rPr>
              <a:t>réer et envoyer rapidement et simplement des factures de vente via Peppol</a:t>
            </a:r>
            <a:endParaRPr sz="1200">
              <a:solidFill>
                <a:srgbClr val="374151"/>
              </a:solidFill>
              <a:latin typeface="Ubuntu"/>
              <a:ea typeface="Ubuntu"/>
              <a:cs typeface="Ubuntu"/>
              <a:sym typeface="Ubuntu"/>
            </a:endParaRPr>
          </a:p>
          <a:p>
            <a:pPr indent="0" lvl="0" marL="0" rtl="0" algn="ctr">
              <a:spcBef>
                <a:spcPts val="900"/>
              </a:spcBef>
              <a:spcAft>
                <a:spcPts val="900"/>
              </a:spcAft>
              <a:buSzPts val="1018"/>
              <a:buNone/>
            </a:pPr>
            <a:r>
              <a:t/>
            </a:r>
            <a:endParaRPr sz="1200">
              <a:solidFill>
                <a:schemeClr val="dk1"/>
              </a:solidFill>
            </a:endParaRPr>
          </a:p>
        </p:txBody>
      </p:sp>
      <p:pic>
        <p:nvPicPr>
          <p:cNvPr id="1310" name="Google Shape;1310;p269"/>
          <p:cNvPicPr preferRelativeResize="0"/>
          <p:nvPr/>
        </p:nvPicPr>
        <p:blipFill>
          <a:blip r:embed="rId5">
            <a:alphaModFix/>
          </a:blip>
          <a:stretch>
            <a:fillRect/>
          </a:stretch>
        </p:blipFill>
        <p:spPr>
          <a:xfrm>
            <a:off x="2789056" y="3123829"/>
            <a:ext cx="619435" cy="312958"/>
          </a:xfrm>
          <a:prstGeom prst="rect">
            <a:avLst/>
          </a:prstGeom>
          <a:noFill/>
          <a:ln>
            <a:noFill/>
          </a:ln>
        </p:spPr>
      </p:pic>
      <p:sp>
        <p:nvSpPr>
          <p:cNvPr id="1311" name="Google Shape;1311;p269"/>
          <p:cNvSpPr txBox="1"/>
          <p:nvPr>
            <p:ph idx="4294967295" type="body"/>
          </p:nvPr>
        </p:nvSpPr>
        <p:spPr>
          <a:xfrm>
            <a:off x="5093936" y="3992369"/>
            <a:ext cx="1718400" cy="935700"/>
          </a:xfrm>
          <a:prstGeom prst="rect">
            <a:avLst/>
          </a:prstGeom>
        </p:spPr>
        <p:txBody>
          <a:bodyPr anchorCtr="0" anchor="t" bIns="91425" lIns="91425" spcFirstLastPara="1" rIns="91425" wrap="square" tIns="91425">
            <a:noAutofit/>
          </a:bodyPr>
          <a:lstStyle/>
          <a:p>
            <a:pPr indent="0" lvl="0" marL="0" rtl="0" algn="ctr">
              <a:lnSpc>
                <a:spcPct val="95000"/>
              </a:lnSpc>
              <a:spcBef>
                <a:spcPts val="900"/>
              </a:spcBef>
              <a:spcAft>
                <a:spcPts val="0"/>
              </a:spcAft>
              <a:buSzPts val="688"/>
              <a:buNone/>
            </a:pPr>
            <a:r>
              <a:rPr lang="en-GB" sz="1200">
                <a:solidFill>
                  <a:schemeClr val="dk1"/>
                </a:solidFill>
                <a:latin typeface="Ubuntu"/>
                <a:ea typeface="Ubuntu"/>
                <a:cs typeface="Ubuntu"/>
                <a:sym typeface="Ubuntu"/>
              </a:rPr>
              <a:t>Payer ses factures entrantes directement dans Lucy </a:t>
            </a:r>
            <a:endParaRPr sz="1200">
              <a:solidFill>
                <a:schemeClr val="dk1"/>
              </a:solidFill>
              <a:latin typeface="Ubuntu"/>
              <a:ea typeface="Ubuntu"/>
              <a:cs typeface="Ubuntu"/>
              <a:sym typeface="Ubuntu"/>
            </a:endParaRPr>
          </a:p>
          <a:p>
            <a:pPr indent="0" lvl="0" marL="0" rtl="0" algn="l">
              <a:lnSpc>
                <a:spcPct val="95000"/>
              </a:lnSpc>
              <a:spcBef>
                <a:spcPts val="900"/>
              </a:spcBef>
              <a:spcAft>
                <a:spcPts val="900"/>
              </a:spcAft>
              <a:buClr>
                <a:schemeClr val="dk1"/>
              </a:buClr>
              <a:buSzPts val="688"/>
              <a:buFont typeface="Arial"/>
              <a:buNone/>
            </a:pPr>
            <a:r>
              <a:t/>
            </a:r>
            <a:endParaRPr sz="1200">
              <a:solidFill>
                <a:srgbClr val="374151"/>
              </a:solidFill>
              <a:latin typeface="Ubuntu"/>
              <a:ea typeface="Ubuntu"/>
              <a:cs typeface="Ubuntu"/>
              <a:sym typeface="Ubuntu"/>
            </a:endParaRPr>
          </a:p>
        </p:txBody>
      </p:sp>
      <p:pic>
        <p:nvPicPr>
          <p:cNvPr id="1312" name="Google Shape;1312;p269"/>
          <p:cNvPicPr preferRelativeResize="0"/>
          <p:nvPr/>
        </p:nvPicPr>
        <p:blipFill>
          <a:blip r:embed="rId6">
            <a:alphaModFix/>
          </a:blip>
          <a:stretch>
            <a:fillRect/>
          </a:stretch>
        </p:blipFill>
        <p:spPr>
          <a:xfrm>
            <a:off x="5562834" y="3123829"/>
            <a:ext cx="780755" cy="312958"/>
          </a:xfrm>
          <a:prstGeom prst="rect">
            <a:avLst/>
          </a:prstGeom>
          <a:noFill/>
          <a:ln>
            <a:noFill/>
          </a:ln>
        </p:spPr>
      </p:pic>
      <p:sp>
        <p:nvSpPr>
          <p:cNvPr id="1313" name="Google Shape;1313;p269"/>
          <p:cNvSpPr txBox="1"/>
          <p:nvPr>
            <p:ph idx="4294967295" type="body"/>
          </p:nvPr>
        </p:nvSpPr>
        <p:spPr>
          <a:xfrm>
            <a:off x="2199374" y="3489127"/>
            <a:ext cx="1798800" cy="450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Clr>
                <a:schemeClr val="dk1"/>
              </a:buClr>
              <a:buSzPts val="275"/>
              <a:buFont typeface="Arial"/>
              <a:buNone/>
            </a:pPr>
            <a:r>
              <a:rPr b="1" lang="en-GB" sz="1500">
                <a:solidFill>
                  <a:schemeClr val="dk1"/>
                </a:solidFill>
                <a:latin typeface="Ubuntu"/>
                <a:ea typeface="Ubuntu"/>
                <a:cs typeface="Ubuntu"/>
                <a:sym typeface="Ubuntu"/>
              </a:rPr>
              <a:t>Factures de vente</a:t>
            </a:r>
            <a:endParaRPr b="1" sz="1500">
              <a:solidFill>
                <a:schemeClr val="dk1"/>
              </a:solidFill>
              <a:latin typeface="Ubuntu"/>
              <a:ea typeface="Ubuntu"/>
              <a:cs typeface="Ubuntu"/>
              <a:sym typeface="Ubuntu"/>
            </a:endParaRPr>
          </a:p>
          <a:p>
            <a:pPr indent="0" lvl="0" marL="0" rtl="0" algn="ctr">
              <a:lnSpc>
                <a:spcPct val="95000"/>
              </a:lnSpc>
              <a:spcBef>
                <a:spcPts val="1200"/>
              </a:spcBef>
              <a:spcAft>
                <a:spcPts val="1200"/>
              </a:spcAft>
              <a:buClr>
                <a:schemeClr val="dk1"/>
              </a:buClr>
              <a:buSzPts val="275"/>
              <a:buFont typeface="Arial"/>
              <a:buNone/>
            </a:pPr>
            <a:r>
              <a:t/>
            </a:r>
            <a:endParaRPr b="1" sz="1325">
              <a:solidFill>
                <a:schemeClr val="dk1"/>
              </a:solidFill>
              <a:latin typeface="Ubuntu"/>
              <a:ea typeface="Ubuntu"/>
              <a:cs typeface="Ubuntu"/>
              <a:sym typeface="Ubuntu"/>
            </a:endParaRPr>
          </a:p>
        </p:txBody>
      </p:sp>
      <p:sp>
        <p:nvSpPr>
          <p:cNvPr id="1314" name="Google Shape;1314;p269"/>
          <p:cNvSpPr txBox="1"/>
          <p:nvPr>
            <p:ph idx="4294967295" type="body"/>
          </p:nvPr>
        </p:nvSpPr>
        <p:spPr>
          <a:xfrm>
            <a:off x="5053761" y="3541602"/>
            <a:ext cx="1798800" cy="450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Clr>
                <a:schemeClr val="dk1"/>
              </a:buClr>
              <a:buSzPts val="1100"/>
              <a:buFont typeface="Arial"/>
              <a:buNone/>
            </a:pPr>
            <a:r>
              <a:rPr b="1" lang="en-GB" sz="1500">
                <a:solidFill>
                  <a:srgbClr val="0A0A0A"/>
                </a:solidFill>
                <a:latin typeface="Ubuntu"/>
                <a:ea typeface="Ubuntu"/>
                <a:cs typeface="Ubuntu"/>
                <a:sym typeface="Ubuntu"/>
              </a:rPr>
              <a:t>Paiements</a:t>
            </a:r>
            <a:endParaRPr b="1" sz="1500">
              <a:solidFill>
                <a:srgbClr val="0A0A0A"/>
              </a:solidFill>
              <a:latin typeface="Ubuntu"/>
              <a:ea typeface="Ubuntu"/>
              <a:cs typeface="Ubuntu"/>
              <a:sym typeface="Ubuntu"/>
            </a:endParaRPr>
          </a:p>
        </p:txBody>
      </p:sp>
      <p:sp>
        <p:nvSpPr>
          <p:cNvPr id="1315" name="Google Shape;1315;p269"/>
          <p:cNvSpPr txBox="1"/>
          <p:nvPr>
            <p:ph idx="4294967295" type="body"/>
          </p:nvPr>
        </p:nvSpPr>
        <p:spPr>
          <a:xfrm>
            <a:off x="2126726" y="1447038"/>
            <a:ext cx="2080500" cy="450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605"/>
              <a:buFont typeface="Arial"/>
              <a:buNone/>
            </a:pPr>
            <a:r>
              <a:rPr b="1" lang="en-GB" sz="1500">
                <a:solidFill>
                  <a:schemeClr val="dk1"/>
                </a:solidFill>
                <a:latin typeface="Ubuntu"/>
                <a:ea typeface="Ubuntu"/>
                <a:cs typeface="Ubuntu"/>
                <a:sym typeface="Ubuntu"/>
              </a:rPr>
              <a:t>Boîte</a:t>
            </a:r>
            <a:r>
              <a:rPr b="1" lang="en-GB" sz="1500">
                <a:solidFill>
                  <a:schemeClr val="dk1"/>
                </a:solidFill>
                <a:latin typeface="Ubuntu"/>
                <a:ea typeface="Ubuntu"/>
                <a:cs typeface="Ubuntu"/>
                <a:sym typeface="Ubuntu"/>
              </a:rPr>
              <a:t> de réception Peppol</a:t>
            </a:r>
            <a:endParaRPr b="1" sz="1500">
              <a:solidFill>
                <a:schemeClr val="dk1"/>
              </a:solidFill>
              <a:latin typeface="Ubuntu"/>
              <a:ea typeface="Ubuntu"/>
              <a:cs typeface="Ubuntu"/>
              <a:sym typeface="Ubuntu"/>
            </a:endParaRPr>
          </a:p>
        </p:txBody>
      </p:sp>
      <p:sp>
        <p:nvSpPr>
          <p:cNvPr id="1316" name="Google Shape;1316;p269"/>
          <p:cNvSpPr txBox="1"/>
          <p:nvPr>
            <p:ph idx="4294967295" type="body"/>
          </p:nvPr>
        </p:nvSpPr>
        <p:spPr>
          <a:xfrm>
            <a:off x="5075804" y="1447054"/>
            <a:ext cx="1798800" cy="450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Clr>
                <a:schemeClr val="dk1"/>
              </a:buClr>
              <a:buSzPts val="1100"/>
              <a:buFont typeface="Arial"/>
              <a:buNone/>
            </a:pPr>
            <a:r>
              <a:rPr b="1" lang="en-GB" sz="1500">
                <a:solidFill>
                  <a:schemeClr val="dk1"/>
                </a:solidFill>
                <a:latin typeface="Ubuntu"/>
                <a:ea typeface="Ubuntu"/>
                <a:cs typeface="Ubuntu"/>
                <a:sym typeface="Ubuntu"/>
              </a:rPr>
              <a:t>Connectivité</a:t>
            </a:r>
            <a:endParaRPr b="1" sz="1500">
              <a:solidFill>
                <a:schemeClr val="dk1"/>
              </a:solidFill>
              <a:latin typeface="Ubuntu"/>
              <a:ea typeface="Ubuntu"/>
              <a:cs typeface="Ubuntu"/>
              <a:sym typeface="Ubuntu"/>
            </a:endParaRPr>
          </a:p>
        </p:txBody>
      </p:sp>
      <p:sp>
        <p:nvSpPr>
          <p:cNvPr id="1317" name="Google Shape;1317;p269"/>
          <p:cNvSpPr txBox="1"/>
          <p:nvPr>
            <p:ph idx="4294967295" type="title"/>
          </p:nvPr>
        </p:nvSpPr>
        <p:spPr>
          <a:xfrm>
            <a:off x="701850" y="257850"/>
            <a:ext cx="7740300" cy="38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220">
                <a:latin typeface="Ubuntu"/>
                <a:ea typeface="Ubuntu"/>
                <a:cs typeface="Ubuntu"/>
                <a:sym typeface="Ubuntu"/>
              </a:rPr>
              <a:t>Solution pour l’entrepreneur</a:t>
            </a:r>
            <a:endParaRPr b="1" sz="2220">
              <a:latin typeface="Ubuntu"/>
              <a:ea typeface="Ubuntu"/>
              <a:cs typeface="Ubuntu"/>
              <a:sym typeface="Ubuntu"/>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270"/>
          <p:cNvSpPr txBox="1"/>
          <p:nvPr>
            <p:ph type="title"/>
          </p:nvPr>
        </p:nvSpPr>
        <p:spPr>
          <a:xfrm>
            <a:off x="469250" y="768700"/>
            <a:ext cx="78771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Une connexion, plusieurs destinations et un contr</a:t>
            </a:r>
            <a:r>
              <a:rPr lang="en-GB"/>
              <a:t>ôle total</a:t>
            </a:r>
            <a:endParaRPr/>
          </a:p>
          <a:p>
            <a:pPr indent="0" lvl="0" marL="0" rtl="0" algn="l">
              <a:spcBef>
                <a:spcPts val="0"/>
              </a:spcBef>
              <a:spcAft>
                <a:spcPts val="0"/>
              </a:spcAft>
              <a:buNone/>
            </a:pPr>
            <a:r>
              <a:t/>
            </a:r>
            <a:endParaRPr/>
          </a:p>
        </p:txBody>
      </p:sp>
      <p:sp>
        <p:nvSpPr>
          <p:cNvPr id="1323" name="Google Shape;1323;p270"/>
          <p:cNvSpPr/>
          <p:nvPr/>
        </p:nvSpPr>
        <p:spPr>
          <a:xfrm>
            <a:off x="1911326" y="1824575"/>
            <a:ext cx="12150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p:txBody>
      </p:sp>
      <p:sp>
        <p:nvSpPr>
          <p:cNvPr id="1324" name="Google Shape;1324;p270"/>
          <p:cNvSpPr/>
          <p:nvPr/>
        </p:nvSpPr>
        <p:spPr>
          <a:xfrm>
            <a:off x="2277711" y="1959627"/>
            <a:ext cx="976200" cy="19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Recevoir</a:t>
            </a:r>
            <a:endParaRPr b="0" i="0" sz="1100" u="none" cap="none" strike="noStrike">
              <a:solidFill>
                <a:schemeClr val="lt1"/>
              </a:solidFill>
              <a:latin typeface="Ubuntu"/>
              <a:ea typeface="Ubuntu"/>
              <a:cs typeface="Ubuntu"/>
              <a:sym typeface="Ubuntu"/>
            </a:endParaRPr>
          </a:p>
        </p:txBody>
      </p:sp>
      <p:pic>
        <p:nvPicPr>
          <p:cNvPr descr="https://pitch-assets-ccb95893-de3f-4266-973c-20049231b248.s3.eu-west-1.amazonaws.com/6753369e-283a-4f5c-abe8-5dd4041a4957?pitch-bytes=1021&amp;pitch-content-type=image%2Fsvg%2Bxml" id="1325" name="Google Shape;1325;p270"/>
          <p:cNvPicPr preferRelativeResize="0"/>
          <p:nvPr/>
        </p:nvPicPr>
        <p:blipFill rotWithShape="1">
          <a:blip r:embed="rId3">
            <a:alphaModFix/>
          </a:blip>
          <a:srcRect b="0" l="0" r="0" t="0"/>
          <a:stretch/>
        </p:blipFill>
        <p:spPr>
          <a:xfrm>
            <a:off x="2002303" y="1961067"/>
            <a:ext cx="205308" cy="185715"/>
          </a:xfrm>
          <a:prstGeom prst="rect">
            <a:avLst/>
          </a:prstGeom>
          <a:noFill/>
          <a:ln>
            <a:noFill/>
          </a:ln>
        </p:spPr>
      </p:pic>
      <p:sp>
        <p:nvSpPr>
          <p:cNvPr id="1326" name="Google Shape;1326;p270"/>
          <p:cNvSpPr/>
          <p:nvPr/>
        </p:nvSpPr>
        <p:spPr>
          <a:xfrm>
            <a:off x="1912101" y="2356800"/>
            <a:ext cx="12150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75" spcFirstLastPara="1" rIns="55775" wrap="square" tIns="49050">
            <a:noAutofit/>
          </a:bodyPr>
          <a:lstStyle/>
          <a:p>
            <a:pPr indent="0" lvl="0" marL="0" marR="0" rtl="0" algn="ctr">
              <a:lnSpc>
                <a:spcPct val="160000"/>
              </a:lnSpc>
              <a:spcBef>
                <a:spcPts val="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p:txBody>
      </p:sp>
      <p:sp>
        <p:nvSpPr>
          <p:cNvPr id="1327" name="Google Shape;1327;p270"/>
          <p:cNvSpPr/>
          <p:nvPr/>
        </p:nvSpPr>
        <p:spPr>
          <a:xfrm>
            <a:off x="2253689" y="2491837"/>
            <a:ext cx="976200" cy="19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Lire</a:t>
            </a:r>
            <a:endParaRPr b="0" i="0" sz="1100" u="none" cap="none" strike="noStrike">
              <a:solidFill>
                <a:schemeClr val="lt1"/>
              </a:solidFill>
              <a:latin typeface="Ubuntu"/>
              <a:ea typeface="Ubuntu"/>
              <a:cs typeface="Ubuntu"/>
              <a:sym typeface="Ubuntu"/>
            </a:endParaRPr>
          </a:p>
        </p:txBody>
      </p:sp>
      <p:pic>
        <p:nvPicPr>
          <p:cNvPr descr="https://pitch-assets-ccb95893-de3f-4266-973c-20049231b248.s3.eu-west-1.amazonaws.com/288eb637-275c-49b3-8e60-ebe44e0ee6ef?pitch-bytes=803&amp;pitch-content-type=image%2Fsvg%2Bxml" id="1328" name="Google Shape;1328;p270"/>
          <p:cNvPicPr preferRelativeResize="0"/>
          <p:nvPr/>
        </p:nvPicPr>
        <p:blipFill rotWithShape="1">
          <a:blip r:embed="rId4">
            <a:alphaModFix/>
          </a:blip>
          <a:srcRect b="7849" l="0" r="0" t="3849"/>
          <a:stretch/>
        </p:blipFill>
        <p:spPr>
          <a:xfrm>
            <a:off x="2003059" y="2507362"/>
            <a:ext cx="205308" cy="170819"/>
          </a:xfrm>
          <a:prstGeom prst="rect">
            <a:avLst/>
          </a:prstGeom>
          <a:noFill/>
          <a:ln>
            <a:noFill/>
          </a:ln>
        </p:spPr>
      </p:pic>
      <p:sp>
        <p:nvSpPr>
          <p:cNvPr id="1329" name="Google Shape;1329;p270"/>
          <p:cNvSpPr/>
          <p:nvPr/>
        </p:nvSpPr>
        <p:spPr>
          <a:xfrm>
            <a:off x="1911501" y="2889000"/>
            <a:ext cx="12150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p:txBody>
      </p:sp>
      <p:sp>
        <p:nvSpPr>
          <p:cNvPr id="1330" name="Google Shape;1330;p270"/>
          <p:cNvSpPr/>
          <p:nvPr/>
        </p:nvSpPr>
        <p:spPr>
          <a:xfrm>
            <a:off x="2290415" y="3024047"/>
            <a:ext cx="976200" cy="19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Payer</a:t>
            </a:r>
            <a:endParaRPr b="0" i="0" sz="1100" u="none" cap="none" strike="noStrike">
              <a:solidFill>
                <a:schemeClr val="lt1"/>
              </a:solidFill>
              <a:latin typeface="Ubuntu"/>
              <a:ea typeface="Ubuntu"/>
              <a:cs typeface="Ubuntu"/>
              <a:sym typeface="Ubuntu"/>
            </a:endParaRPr>
          </a:p>
        </p:txBody>
      </p:sp>
      <p:pic>
        <p:nvPicPr>
          <p:cNvPr descr="https://pitch-assets-ccb95893-de3f-4266-973c-20049231b248.s3.eu-west-1.amazonaws.com/4ae6bca8-969c-4978-bf43-cc9f6b7930c9?pitch-bytes=1157&amp;pitch-content-type=image%2Fsvg%2Bxml" id="1331" name="Google Shape;1331;p270"/>
          <p:cNvPicPr preferRelativeResize="0"/>
          <p:nvPr/>
        </p:nvPicPr>
        <p:blipFill rotWithShape="1">
          <a:blip r:embed="rId5">
            <a:alphaModFix/>
          </a:blip>
          <a:srcRect b="8020" l="0" r="0" t="0"/>
          <a:stretch/>
        </p:blipFill>
        <p:spPr>
          <a:xfrm>
            <a:off x="2044250" y="3043011"/>
            <a:ext cx="205308" cy="170819"/>
          </a:xfrm>
          <a:prstGeom prst="rect">
            <a:avLst/>
          </a:prstGeom>
          <a:noFill/>
          <a:ln>
            <a:noFill/>
          </a:ln>
        </p:spPr>
      </p:pic>
      <p:sp>
        <p:nvSpPr>
          <p:cNvPr id="1332" name="Google Shape;1332;p270"/>
          <p:cNvSpPr/>
          <p:nvPr/>
        </p:nvSpPr>
        <p:spPr>
          <a:xfrm>
            <a:off x="1911457" y="3421211"/>
            <a:ext cx="12150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p:txBody>
      </p:sp>
      <p:sp>
        <p:nvSpPr>
          <p:cNvPr id="1333" name="Google Shape;1333;p270"/>
          <p:cNvSpPr/>
          <p:nvPr/>
        </p:nvSpPr>
        <p:spPr>
          <a:xfrm>
            <a:off x="2253329" y="3556257"/>
            <a:ext cx="976200" cy="19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Envoyer</a:t>
            </a:r>
            <a:endParaRPr b="0" i="0" sz="1100" u="none" cap="none" strike="noStrike">
              <a:solidFill>
                <a:schemeClr val="lt1"/>
              </a:solidFill>
              <a:latin typeface="Ubuntu"/>
              <a:ea typeface="Ubuntu"/>
              <a:cs typeface="Ubuntu"/>
              <a:sym typeface="Ubuntu"/>
            </a:endParaRPr>
          </a:p>
        </p:txBody>
      </p:sp>
      <p:pic>
        <p:nvPicPr>
          <p:cNvPr descr="https://pitch-assets-ccb95893-de3f-4266-973c-20049231b248.s3.eu-west-1.amazonaws.com/da266303-4de6-4250-be2e-9e246c9feed0?pitch-bytes=584&amp;pitch-content-type=image%2Fsvg%2Bxml" id="1334" name="Google Shape;1334;p270"/>
          <p:cNvPicPr preferRelativeResize="0"/>
          <p:nvPr/>
        </p:nvPicPr>
        <p:blipFill rotWithShape="1">
          <a:blip r:embed="rId6">
            <a:alphaModFix/>
          </a:blip>
          <a:srcRect b="8020" l="0" r="0" t="0"/>
          <a:stretch/>
        </p:blipFill>
        <p:spPr>
          <a:xfrm>
            <a:off x="2002655" y="3578661"/>
            <a:ext cx="205308" cy="170819"/>
          </a:xfrm>
          <a:prstGeom prst="rect">
            <a:avLst/>
          </a:prstGeom>
          <a:noFill/>
          <a:ln>
            <a:noFill/>
          </a:ln>
        </p:spPr>
      </p:pic>
      <p:sp>
        <p:nvSpPr>
          <p:cNvPr id="1335" name="Google Shape;1335;p270"/>
          <p:cNvSpPr/>
          <p:nvPr/>
        </p:nvSpPr>
        <p:spPr>
          <a:xfrm>
            <a:off x="1911969" y="3953423"/>
            <a:ext cx="12150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p:txBody>
      </p:sp>
      <p:sp>
        <p:nvSpPr>
          <p:cNvPr id="1336" name="Google Shape;1336;p270"/>
          <p:cNvSpPr/>
          <p:nvPr/>
        </p:nvSpPr>
        <p:spPr>
          <a:xfrm>
            <a:off x="2252985" y="4088468"/>
            <a:ext cx="976200" cy="19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Contester</a:t>
            </a:r>
            <a:endParaRPr b="0" i="0" sz="1100" u="none" cap="none" strike="noStrike">
              <a:solidFill>
                <a:schemeClr val="lt1"/>
              </a:solidFill>
              <a:latin typeface="Ubuntu"/>
              <a:ea typeface="Ubuntu"/>
              <a:cs typeface="Ubuntu"/>
              <a:sym typeface="Ubuntu"/>
            </a:endParaRPr>
          </a:p>
        </p:txBody>
      </p:sp>
      <p:pic>
        <p:nvPicPr>
          <p:cNvPr descr="https://pitch-assets-ccb95893-de3f-4266-973c-20049231b248.s3.eu-west-1.amazonaws.com/02b72606-9166-4da6-bdd3-236739571a6d?pitch-bytes=478&amp;pitch-content-type=image%2Fsvg%2Bxml" id="1337" name="Google Shape;1337;p270"/>
          <p:cNvPicPr preferRelativeResize="0"/>
          <p:nvPr/>
        </p:nvPicPr>
        <p:blipFill rotWithShape="1">
          <a:blip r:embed="rId7">
            <a:alphaModFix/>
          </a:blip>
          <a:srcRect b="8020" l="0" r="0" t="0"/>
          <a:stretch/>
        </p:blipFill>
        <p:spPr>
          <a:xfrm>
            <a:off x="2002268" y="4114310"/>
            <a:ext cx="205308" cy="170819"/>
          </a:xfrm>
          <a:prstGeom prst="rect">
            <a:avLst/>
          </a:prstGeom>
          <a:noFill/>
          <a:ln>
            <a:noFill/>
          </a:ln>
        </p:spPr>
      </p:pic>
      <p:sp>
        <p:nvSpPr>
          <p:cNvPr id="1338" name="Google Shape;1338;p270"/>
          <p:cNvSpPr/>
          <p:nvPr/>
        </p:nvSpPr>
        <p:spPr>
          <a:xfrm>
            <a:off x="3871991" y="3951442"/>
            <a:ext cx="10716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Boîte Mail</a:t>
            </a:r>
            <a:endParaRPr b="0" i="0" sz="1100" u="none" cap="none" strike="noStrike">
              <a:solidFill>
                <a:schemeClr val="lt1"/>
              </a:solidFill>
              <a:latin typeface="Ubuntu"/>
              <a:ea typeface="Ubuntu"/>
              <a:cs typeface="Ubuntu"/>
              <a:sym typeface="Ubuntu"/>
            </a:endParaRPr>
          </a:p>
        </p:txBody>
      </p:sp>
      <p:sp>
        <p:nvSpPr>
          <p:cNvPr id="1339" name="Google Shape;1339;p270"/>
          <p:cNvSpPr/>
          <p:nvPr/>
        </p:nvSpPr>
        <p:spPr>
          <a:xfrm>
            <a:off x="3871991" y="3419726"/>
            <a:ext cx="10716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900"/>
              <a:buFont typeface="Arial"/>
              <a:buNone/>
            </a:pPr>
            <a:r>
              <a:rPr b="0" i="0" lang="en-GB" sz="1100" u="none" cap="none" strike="noStrike">
                <a:solidFill>
                  <a:schemeClr val="lt1"/>
                </a:solidFill>
                <a:latin typeface="Ubuntu"/>
                <a:ea typeface="Ubuntu"/>
                <a:cs typeface="Ubuntu"/>
                <a:sym typeface="Ubuntu"/>
              </a:rPr>
              <a:t>ERP</a:t>
            </a:r>
            <a:endParaRPr b="0" i="0" sz="1100" u="none" cap="none" strike="noStrike">
              <a:solidFill>
                <a:schemeClr val="lt1"/>
              </a:solidFill>
              <a:latin typeface="Ubuntu"/>
              <a:ea typeface="Ubuntu"/>
              <a:cs typeface="Ubuntu"/>
              <a:sym typeface="Ubuntu"/>
            </a:endParaRPr>
          </a:p>
        </p:txBody>
      </p:sp>
      <p:sp>
        <p:nvSpPr>
          <p:cNvPr id="1340" name="Google Shape;1340;p270"/>
          <p:cNvSpPr/>
          <p:nvPr/>
        </p:nvSpPr>
        <p:spPr>
          <a:xfrm>
            <a:off x="3871991" y="2888009"/>
            <a:ext cx="10716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Archives</a:t>
            </a:r>
            <a:endParaRPr b="0" i="0" sz="1100" u="none" cap="none" strike="noStrike">
              <a:solidFill>
                <a:schemeClr val="lt1"/>
              </a:solidFill>
              <a:latin typeface="Ubuntu"/>
              <a:ea typeface="Ubuntu"/>
              <a:cs typeface="Ubuntu"/>
              <a:sym typeface="Ubuntu"/>
            </a:endParaRPr>
          </a:p>
        </p:txBody>
      </p:sp>
      <p:sp>
        <p:nvSpPr>
          <p:cNvPr id="1341" name="Google Shape;1341;p270"/>
          <p:cNvSpPr/>
          <p:nvPr/>
        </p:nvSpPr>
        <p:spPr>
          <a:xfrm>
            <a:off x="3871991" y="2356293"/>
            <a:ext cx="10716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Banque</a:t>
            </a:r>
            <a:endParaRPr b="0" i="0" sz="1100" u="none" cap="none" strike="noStrike">
              <a:solidFill>
                <a:schemeClr val="lt1"/>
              </a:solidFill>
              <a:latin typeface="Ubuntu"/>
              <a:ea typeface="Ubuntu"/>
              <a:cs typeface="Ubuntu"/>
              <a:sym typeface="Ubuntu"/>
            </a:endParaRPr>
          </a:p>
        </p:txBody>
      </p:sp>
      <p:sp>
        <p:nvSpPr>
          <p:cNvPr id="1342" name="Google Shape;1342;p270"/>
          <p:cNvSpPr/>
          <p:nvPr/>
        </p:nvSpPr>
        <p:spPr>
          <a:xfrm>
            <a:off x="3871991" y="1824579"/>
            <a:ext cx="1071600" cy="4473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900"/>
              <a:buFont typeface="Arial"/>
              <a:buNone/>
            </a:pPr>
            <a:r>
              <a:rPr lang="en-GB" sz="1100">
                <a:solidFill>
                  <a:schemeClr val="lt1"/>
                </a:solidFill>
                <a:latin typeface="Ubuntu"/>
                <a:ea typeface="Ubuntu"/>
                <a:cs typeface="Ubuntu"/>
                <a:sym typeface="Ubuntu"/>
              </a:rPr>
              <a:t>Comptable</a:t>
            </a:r>
            <a:endParaRPr b="0" i="0" sz="1100" u="none" cap="none" strike="noStrike">
              <a:solidFill>
                <a:schemeClr val="lt1"/>
              </a:solidFill>
              <a:latin typeface="Ubuntu"/>
              <a:ea typeface="Ubuntu"/>
              <a:cs typeface="Ubuntu"/>
              <a:sym typeface="Ubuntu"/>
            </a:endParaRPr>
          </a:p>
        </p:txBody>
      </p:sp>
      <p:cxnSp>
        <p:nvCxnSpPr>
          <p:cNvPr id="1343" name="Google Shape;1343;p270"/>
          <p:cNvCxnSpPr/>
          <p:nvPr/>
        </p:nvCxnSpPr>
        <p:spPr>
          <a:xfrm rot="4411766">
            <a:off x="2402697" y="3139934"/>
            <a:ext cx="2167023" cy="0"/>
          </a:xfrm>
          <a:prstGeom prst="straightConnector1">
            <a:avLst/>
          </a:prstGeom>
          <a:solidFill>
            <a:srgbClr val="FA4F00"/>
          </a:solidFill>
          <a:ln cap="flat" cmpd="sng" w="21150">
            <a:solidFill>
              <a:srgbClr val="FFFFFF"/>
            </a:solidFill>
            <a:prstDash val="solid"/>
            <a:round/>
            <a:headEnd len="sm" w="sm" type="none"/>
            <a:tailEnd len="med" w="med" type="stealth"/>
          </a:ln>
        </p:spPr>
      </p:cxnSp>
      <p:cxnSp>
        <p:nvCxnSpPr>
          <p:cNvPr id="1344" name="Google Shape;1344;p270"/>
          <p:cNvCxnSpPr/>
          <p:nvPr/>
        </p:nvCxnSpPr>
        <p:spPr>
          <a:xfrm rot="3562220">
            <a:off x="2887495" y="3122455"/>
            <a:ext cx="1200030" cy="0"/>
          </a:xfrm>
          <a:prstGeom prst="straightConnector1">
            <a:avLst/>
          </a:prstGeom>
          <a:solidFill>
            <a:srgbClr val="FA4F00"/>
          </a:solidFill>
          <a:ln cap="flat" cmpd="sng" w="21150">
            <a:solidFill>
              <a:srgbClr val="FFFFFF"/>
            </a:solidFill>
            <a:prstDash val="solid"/>
            <a:round/>
            <a:headEnd len="sm" w="sm" type="none"/>
            <a:tailEnd len="med" w="med" type="stealth"/>
          </a:ln>
        </p:spPr>
      </p:cxnSp>
      <p:cxnSp>
        <p:nvCxnSpPr>
          <p:cNvPr id="1345" name="Google Shape;1345;p270"/>
          <p:cNvCxnSpPr/>
          <p:nvPr/>
        </p:nvCxnSpPr>
        <p:spPr>
          <a:xfrm>
            <a:off x="3179433" y="3113935"/>
            <a:ext cx="614400" cy="0"/>
          </a:xfrm>
          <a:prstGeom prst="straightConnector1">
            <a:avLst/>
          </a:prstGeom>
          <a:solidFill>
            <a:srgbClr val="FA4F00"/>
          </a:solidFill>
          <a:ln cap="flat" cmpd="sng" w="21150">
            <a:solidFill>
              <a:srgbClr val="FFFFFF"/>
            </a:solidFill>
            <a:prstDash val="solid"/>
            <a:round/>
            <a:headEnd len="sm" w="sm" type="none"/>
            <a:tailEnd len="med" w="med" type="stealth"/>
          </a:ln>
        </p:spPr>
      </p:cxnSp>
      <p:cxnSp>
        <p:nvCxnSpPr>
          <p:cNvPr id="1346" name="Google Shape;1346;p270"/>
          <p:cNvCxnSpPr/>
          <p:nvPr/>
        </p:nvCxnSpPr>
        <p:spPr>
          <a:xfrm rot="-3601465">
            <a:off x="2872062" y="3115002"/>
            <a:ext cx="1229107" cy="0"/>
          </a:xfrm>
          <a:prstGeom prst="straightConnector1">
            <a:avLst/>
          </a:prstGeom>
          <a:solidFill>
            <a:srgbClr val="FA4F00"/>
          </a:solidFill>
          <a:ln cap="flat" cmpd="sng" w="21150">
            <a:solidFill>
              <a:srgbClr val="FFFFFF"/>
            </a:solidFill>
            <a:prstDash val="solid"/>
            <a:round/>
            <a:headEnd len="sm" w="sm" type="none"/>
            <a:tailEnd len="med" w="med" type="stealth"/>
          </a:ln>
        </p:spPr>
      </p:cxnSp>
      <p:cxnSp>
        <p:nvCxnSpPr>
          <p:cNvPr id="1347" name="Google Shape;1347;p270"/>
          <p:cNvCxnSpPr/>
          <p:nvPr/>
        </p:nvCxnSpPr>
        <p:spPr>
          <a:xfrm rot="-4434972">
            <a:off x="2377525" y="3113685"/>
            <a:ext cx="2217707" cy="0"/>
          </a:xfrm>
          <a:prstGeom prst="straightConnector1">
            <a:avLst/>
          </a:prstGeom>
          <a:solidFill>
            <a:srgbClr val="FA4F00"/>
          </a:solidFill>
          <a:ln cap="flat" cmpd="sng" w="21150">
            <a:solidFill>
              <a:srgbClr val="FFFFFF"/>
            </a:solidFill>
            <a:prstDash val="solid"/>
            <a:round/>
            <a:headEnd len="sm" w="sm" type="none"/>
            <a:tailEnd len="med" w="med" type="stealth"/>
          </a:ln>
        </p:spPr>
      </p:cxnSp>
      <p:pic>
        <p:nvPicPr>
          <p:cNvPr descr="https://pitch-assets-ccb95893-de3f-4266-973c-20049231b248.s3.eu-west-1.amazonaws.com/abc85b0b-186b-46d1-83ae-0d2120a68a85?pitch-bytes=54225&amp;pitch-content-type=image%2Fpng" id="1348" name="Google Shape;1348;p270"/>
          <p:cNvPicPr preferRelativeResize="0"/>
          <p:nvPr/>
        </p:nvPicPr>
        <p:blipFill rotWithShape="1">
          <a:blip r:embed="rId8">
            <a:alphaModFix/>
          </a:blip>
          <a:srcRect b="3253" l="0" r="0" t="3244"/>
          <a:stretch/>
        </p:blipFill>
        <p:spPr>
          <a:xfrm>
            <a:off x="6734749" y="1"/>
            <a:ext cx="2446154" cy="2291787"/>
          </a:xfrm>
          <a:prstGeom prst="rect">
            <a:avLst/>
          </a:prstGeom>
          <a:noFill/>
          <a:ln>
            <a:noFill/>
          </a:ln>
        </p:spPr>
      </p:pic>
      <p:pic>
        <p:nvPicPr>
          <p:cNvPr descr="https://pitch-assets-ccb95893-de3f-4266-973c-20049231b248.s3.eu-west-1.amazonaws.com/ca4efdd0-6207-4853-a579-ac9a0f08640e?pitch-bytes=68918&amp;pitch-content-type=image%2Fpng" id="1349" name="Google Shape;1349;p270"/>
          <p:cNvPicPr preferRelativeResize="0"/>
          <p:nvPr/>
        </p:nvPicPr>
        <p:blipFill rotWithShape="1">
          <a:blip r:embed="rId9">
            <a:alphaModFix/>
          </a:blip>
          <a:srcRect b="0" l="0" r="0" t="0"/>
          <a:stretch/>
        </p:blipFill>
        <p:spPr>
          <a:xfrm>
            <a:off x="6700195" y="2051410"/>
            <a:ext cx="2512455" cy="2512455"/>
          </a:xfrm>
          <a:prstGeom prst="rect">
            <a:avLst/>
          </a:prstGeom>
          <a:noFill/>
          <a:ln>
            <a:noFill/>
          </a:ln>
        </p:spPr>
      </p:pic>
      <p:sp>
        <p:nvSpPr>
          <p:cNvPr id="1350" name="Google Shape;1350;p270"/>
          <p:cNvSpPr/>
          <p:nvPr/>
        </p:nvSpPr>
        <p:spPr>
          <a:xfrm>
            <a:off x="6926773" y="4400722"/>
            <a:ext cx="636600" cy="636600"/>
          </a:xfrm>
          <a:prstGeom prst="roundRect">
            <a:avLst>
              <a:gd fmla="val 11250" name="adj"/>
            </a:avLst>
          </a:prstGeom>
          <a:solidFill>
            <a:srgbClr val="FFFFFF"/>
          </a:solidFill>
          <a:ln>
            <a:noFill/>
          </a:ln>
          <a:effectLst>
            <a:outerShdw blurRad="254000" rotWithShape="0" algn="bl" dir="5400000" dist="25400">
              <a:srgbClr val="000000">
                <a:alpha val="4310"/>
              </a:srgbClr>
            </a:outerShdw>
          </a:effectLst>
        </p:spPr>
        <p:txBody>
          <a:bodyPr anchorCtr="0" anchor="ctr" bIns="75150" lIns="35375" spcFirstLastPara="1" rIns="35375" wrap="square" tIns="75150">
            <a:noAutofit/>
          </a:bodyPr>
          <a:lstStyle/>
          <a:p>
            <a:pPr indent="0" lvl="0" marL="0" marR="0" rtl="0" algn="ctr">
              <a:lnSpc>
                <a:spcPct val="160000"/>
              </a:lnSpc>
              <a:spcBef>
                <a:spcPts val="0"/>
              </a:spcBef>
              <a:spcAft>
                <a:spcPts val="0"/>
              </a:spcAft>
              <a:buClr>
                <a:srgbClr val="000000"/>
              </a:buClr>
              <a:buSzPts val="1200"/>
              <a:buFont typeface="Arial"/>
              <a:buNone/>
            </a:pPr>
            <a:r>
              <a:t/>
            </a:r>
            <a:endParaRPr b="0" i="0" sz="1200" u="none" cap="none" strike="noStrike">
              <a:solidFill>
                <a:srgbClr val="000000"/>
              </a:solidFill>
              <a:latin typeface="Ubuntu"/>
              <a:ea typeface="Ubuntu"/>
              <a:cs typeface="Ubuntu"/>
              <a:sym typeface="Ubuntu"/>
            </a:endParaRPr>
          </a:p>
        </p:txBody>
      </p:sp>
      <p:pic>
        <p:nvPicPr>
          <p:cNvPr descr="https://pitch-assets-ccb95893-de3f-4266-973c-20049231b248.s3.eu-west-1.amazonaws.com/28666f4e-dbb3-46c8-b46a-5322d31b62b6?pitch-bytes=19794&amp;pitch-content-type=image%2Fpng" id="1351" name="Google Shape;1351;p270"/>
          <p:cNvPicPr preferRelativeResize="0"/>
          <p:nvPr/>
        </p:nvPicPr>
        <p:blipFill rotWithShape="1">
          <a:blip r:embed="rId10">
            <a:alphaModFix/>
          </a:blip>
          <a:srcRect b="0" l="0" r="0" t="0"/>
          <a:stretch/>
        </p:blipFill>
        <p:spPr>
          <a:xfrm>
            <a:off x="6972319" y="4667013"/>
            <a:ext cx="552508" cy="107394"/>
          </a:xfrm>
          <a:prstGeom prst="rect">
            <a:avLst/>
          </a:prstGeom>
          <a:noFill/>
          <a:ln>
            <a:noFill/>
          </a:ln>
        </p:spPr>
      </p:pic>
      <p:sp>
        <p:nvSpPr>
          <p:cNvPr id="1352" name="Google Shape;1352;p270"/>
          <p:cNvSpPr/>
          <p:nvPr/>
        </p:nvSpPr>
        <p:spPr>
          <a:xfrm>
            <a:off x="8355045" y="4400722"/>
            <a:ext cx="636600" cy="636600"/>
          </a:xfrm>
          <a:prstGeom prst="roundRect">
            <a:avLst>
              <a:gd fmla="val 11250" name="adj"/>
            </a:avLst>
          </a:prstGeom>
          <a:solidFill>
            <a:srgbClr val="FFFFFF"/>
          </a:solidFill>
          <a:ln>
            <a:noFill/>
          </a:ln>
          <a:effectLst>
            <a:outerShdw blurRad="254000" rotWithShape="0" algn="bl" dir="5400000" dist="25400">
              <a:srgbClr val="000000">
                <a:alpha val="4310"/>
              </a:srgbClr>
            </a:outerShdw>
          </a:effectLst>
        </p:spPr>
        <p:txBody>
          <a:bodyPr anchorCtr="0" anchor="ctr" bIns="75150" lIns="35375" spcFirstLastPara="1" rIns="35375" wrap="square" tIns="75150">
            <a:noAutofit/>
          </a:bodyPr>
          <a:lstStyle/>
          <a:p>
            <a:pPr indent="0" lvl="0" marL="0" marR="0" rtl="0" algn="ctr">
              <a:lnSpc>
                <a:spcPct val="160000"/>
              </a:lnSpc>
              <a:spcBef>
                <a:spcPts val="0"/>
              </a:spcBef>
              <a:spcAft>
                <a:spcPts val="0"/>
              </a:spcAft>
              <a:buClr>
                <a:srgbClr val="000000"/>
              </a:buClr>
              <a:buSzPts val="1200"/>
              <a:buFont typeface="Arial"/>
              <a:buNone/>
            </a:pPr>
            <a:r>
              <a:t/>
            </a:r>
            <a:endParaRPr b="0" i="0" sz="1200" u="none" cap="none" strike="noStrike">
              <a:solidFill>
                <a:srgbClr val="000000"/>
              </a:solidFill>
              <a:latin typeface="Ubuntu"/>
              <a:ea typeface="Ubuntu"/>
              <a:cs typeface="Ubuntu"/>
              <a:sym typeface="Ubuntu"/>
            </a:endParaRPr>
          </a:p>
        </p:txBody>
      </p:sp>
      <p:sp>
        <p:nvSpPr>
          <p:cNvPr id="1353" name="Google Shape;1353;p270"/>
          <p:cNvSpPr/>
          <p:nvPr/>
        </p:nvSpPr>
        <p:spPr>
          <a:xfrm>
            <a:off x="7640909" y="4400722"/>
            <a:ext cx="636600" cy="636600"/>
          </a:xfrm>
          <a:prstGeom prst="roundRect">
            <a:avLst>
              <a:gd fmla="val 11250" name="adj"/>
            </a:avLst>
          </a:prstGeom>
          <a:solidFill>
            <a:srgbClr val="FFFFFF"/>
          </a:solidFill>
          <a:ln>
            <a:noFill/>
          </a:ln>
          <a:effectLst>
            <a:outerShdw blurRad="254000" rotWithShape="0" algn="bl" dir="5400000" dist="25400">
              <a:srgbClr val="000000">
                <a:alpha val="4310"/>
              </a:srgbClr>
            </a:outerShdw>
          </a:effectLst>
        </p:spPr>
        <p:txBody>
          <a:bodyPr anchorCtr="0" anchor="ctr" bIns="75150" lIns="35375" spcFirstLastPara="1" rIns="35375" wrap="square" tIns="75150">
            <a:noAutofit/>
          </a:bodyPr>
          <a:lstStyle/>
          <a:p>
            <a:pPr indent="0" lvl="0" marL="0" marR="0" rtl="0" algn="ctr">
              <a:lnSpc>
                <a:spcPct val="160000"/>
              </a:lnSpc>
              <a:spcBef>
                <a:spcPts val="0"/>
              </a:spcBef>
              <a:spcAft>
                <a:spcPts val="0"/>
              </a:spcAft>
              <a:buClr>
                <a:srgbClr val="000000"/>
              </a:buClr>
              <a:buSzPts val="1200"/>
              <a:buFont typeface="Arial"/>
              <a:buNone/>
            </a:pPr>
            <a:r>
              <a:t/>
            </a:r>
            <a:endParaRPr b="0" i="0" sz="1200" u="none" cap="none" strike="noStrike">
              <a:solidFill>
                <a:srgbClr val="000000"/>
              </a:solidFill>
              <a:latin typeface="Ubuntu"/>
              <a:ea typeface="Ubuntu"/>
              <a:cs typeface="Ubuntu"/>
              <a:sym typeface="Ubuntu"/>
            </a:endParaRPr>
          </a:p>
        </p:txBody>
      </p:sp>
      <p:pic>
        <p:nvPicPr>
          <p:cNvPr descr="https://pitch-assets-ccb95893-de3f-4266-973c-20049231b248.s3.eu-west-1.amazonaws.com/504a6744-4d4f-403c-95f3-0e7f90b2a977?pitch-bytes=45983&amp;pitch-content-type=image%2Fpng" id="1354" name="Google Shape;1354;p270"/>
          <p:cNvPicPr preferRelativeResize="0"/>
          <p:nvPr/>
        </p:nvPicPr>
        <p:blipFill rotWithShape="1">
          <a:blip r:embed="rId11">
            <a:alphaModFix/>
          </a:blip>
          <a:srcRect b="24310" l="9136" r="9144" t="27482"/>
          <a:stretch/>
        </p:blipFill>
        <p:spPr>
          <a:xfrm>
            <a:off x="7720486" y="4610636"/>
            <a:ext cx="476900" cy="210993"/>
          </a:xfrm>
          <a:prstGeom prst="rect">
            <a:avLst/>
          </a:prstGeom>
          <a:noFill/>
          <a:ln>
            <a:noFill/>
          </a:ln>
        </p:spPr>
      </p:pic>
      <p:grpSp>
        <p:nvGrpSpPr>
          <p:cNvPr id="1355" name="Google Shape;1355;p270"/>
          <p:cNvGrpSpPr/>
          <p:nvPr/>
        </p:nvGrpSpPr>
        <p:grpSpPr>
          <a:xfrm>
            <a:off x="8409517" y="4604806"/>
            <a:ext cx="540019" cy="244800"/>
            <a:chOff x="5118639" y="4488688"/>
            <a:chExt cx="602700" cy="244800"/>
          </a:xfrm>
        </p:grpSpPr>
        <p:sp>
          <p:nvSpPr>
            <p:cNvPr id="1356" name="Google Shape;1356;p270"/>
            <p:cNvSpPr/>
            <p:nvPr/>
          </p:nvSpPr>
          <p:spPr>
            <a:xfrm>
              <a:off x="5118639" y="4488688"/>
              <a:ext cx="602700" cy="244800"/>
            </a:xfrm>
            <a:prstGeom prst="rect">
              <a:avLst/>
            </a:prstGeom>
            <a:solidFill>
              <a:srgbClr val="266D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descr="Logo" id="1357" name="Google Shape;1357;p270"/>
            <p:cNvPicPr preferRelativeResize="0"/>
            <p:nvPr/>
          </p:nvPicPr>
          <p:blipFill rotWithShape="1">
            <a:blip r:embed="rId12">
              <a:alphaModFix/>
            </a:blip>
            <a:srcRect b="0" l="0" r="0" t="0"/>
            <a:stretch/>
          </p:blipFill>
          <p:spPr>
            <a:xfrm>
              <a:off x="5137221" y="4557821"/>
              <a:ext cx="542204" cy="115218"/>
            </a:xfrm>
            <a:prstGeom prst="rect">
              <a:avLst/>
            </a:prstGeom>
            <a:noFill/>
            <a:ln>
              <a:noFill/>
            </a:ln>
          </p:spPr>
        </p:pic>
      </p:grpSp>
      <p:pic>
        <p:nvPicPr>
          <p:cNvPr id="1358" name="Google Shape;1358;p270"/>
          <p:cNvPicPr preferRelativeResize="0"/>
          <p:nvPr/>
        </p:nvPicPr>
        <p:blipFill>
          <a:blip r:embed="rId13">
            <a:alphaModFix/>
          </a:blip>
          <a:stretch>
            <a:fillRect/>
          </a:stretch>
        </p:blipFill>
        <p:spPr>
          <a:xfrm>
            <a:off x="3266623" y="361342"/>
            <a:ext cx="441750" cy="325465"/>
          </a:xfrm>
          <a:prstGeom prst="rect">
            <a:avLst/>
          </a:prstGeom>
          <a:noFill/>
          <a:ln>
            <a:noFill/>
          </a:ln>
        </p:spPr>
      </p:pic>
      <p:pic>
        <p:nvPicPr>
          <p:cNvPr id="1359" name="Google Shape;1359;p270"/>
          <p:cNvPicPr preferRelativeResize="0"/>
          <p:nvPr/>
        </p:nvPicPr>
        <p:blipFill rotWithShape="1">
          <a:blip r:embed="rId14">
            <a:alphaModFix/>
          </a:blip>
          <a:srcRect b="0" l="0" r="0" t="0"/>
          <a:stretch/>
        </p:blipFill>
        <p:spPr>
          <a:xfrm>
            <a:off x="3180509" y="1430750"/>
            <a:ext cx="611400" cy="343921"/>
          </a:xfrm>
          <a:prstGeom prst="rect">
            <a:avLst/>
          </a:prstGeom>
          <a:noFill/>
          <a:ln>
            <a:noFill/>
          </a:ln>
        </p:spPr>
      </p:pic>
      <p:sp>
        <p:nvSpPr>
          <p:cNvPr id="1360" name="Google Shape;1360;p270"/>
          <p:cNvSpPr/>
          <p:nvPr/>
        </p:nvSpPr>
        <p:spPr>
          <a:xfrm>
            <a:off x="8491350" y="1746500"/>
            <a:ext cx="404100" cy="19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1361" name="Google Shape;1361;p270"/>
          <p:cNvPicPr preferRelativeResize="0"/>
          <p:nvPr/>
        </p:nvPicPr>
        <p:blipFill rotWithShape="1">
          <a:blip r:embed="rId15">
            <a:alphaModFix/>
          </a:blip>
          <a:srcRect b="0" l="0" r="0" t="0"/>
          <a:stretch/>
        </p:blipFill>
        <p:spPr>
          <a:xfrm>
            <a:off x="8420344" y="1718409"/>
            <a:ext cx="505998" cy="252999"/>
          </a:xfrm>
          <a:prstGeom prst="rect">
            <a:avLst/>
          </a:prstGeom>
          <a:noFill/>
          <a:ln>
            <a:noFill/>
          </a:ln>
        </p:spPr>
      </p:pic>
      <p:sp>
        <p:nvSpPr>
          <p:cNvPr id="1362" name="Google Shape;1362;p270"/>
          <p:cNvSpPr/>
          <p:nvPr/>
        </p:nvSpPr>
        <p:spPr>
          <a:xfrm>
            <a:off x="8424550" y="146975"/>
            <a:ext cx="540000" cy="44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1363" name="Google Shape;1363;p270"/>
          <p:cNvPicPr preferRelativeResize="0"/>
          <p:nvPr/>
        </p:nvPicPr>
        <p:blipFill>
          <a:blip r:embed="rId16">
            <a:alphaModFix/>
          </a:blip>
          <a:stretch>
            <a:fillRect/>
          </a:stretch>
        </p:blipFill>
        <p:spPr>
          <a:xfrm>
            <a:off x="8434889" y="308588"/>
            <a:ext cx="476900" cy="12407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271"/>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1832"/>
              <a:buFont typeface="Arial"/>
              <a:buNone/>
            </a:pPr>
            <a:r>
              <a:rPr lang="en-GB" sz="1910"/>
              <a:t>Dashboard perso</a:t>
            </a:r>
            <a:endParaRPr sz="191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369" name="Google Shape;1369;p271"/>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1370" name="Google Shape;1370;p271"/>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1371" name="Google Shape;1371;p271"/>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1372" name="Google Shape;1372;p271"/>
          <p:cNvPicPr preferRelativeResize="0"/>
          <p:nvPr/>
        </p:nvPicPr>
        <p:blipFill>
          <a:blip r:embed="rId6">
            <a:alphaModFix/>
          </a:blip>
          <a:stretch>
            <a:fillRect/>
          </a:stretch>
        </p:blipFill>
        <p:spPr>
          <a:xfrm>
            <a:off x="1468426" y="1252700"/>
            <a:ext cx="6828198" cy="3272450"/>
          </a:xfrm>
          <a:prstGeom prst="rect">
            <a:avLst/>
          </a:prstGeom>
          <a:noFill/>
          <a:ln>
            <a:noFill/>
          </a:ln>
          <a:effectLst>
            <a:outerShdw blurRad="200025" rotWithShape="0" algn="bl" dir="5400000" dist="19050">
              <a:srgbClr val="000000">
                <a:alpha val="6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272"/>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Un inbox et des archives claires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378" name="Google Shape;1378;p272"/>
          <p:cNvPicPr preferRelativeResize="0"/>
          <p:nvPr/>
        </p:nvPicPr>
        <p:blipFill rotWithShape="1">
          <a:blip r:embed="rId3">
            <a:alphaModFix/>
          </a:blip>
          <a:srcRect b="0" l="0" r="0" t="0"/>
          <a:stretch/>
        </p:blipFill>
        <p:spPr>
          <a:xfrm>
            <a:off x="1752600" y="1273900"/>
            <a:ext cx="5575750" cy="3964976"/>
          </a:xfrm>
          <a:prstGeom prst="rect">
            <a:avLst/>
          </a:prstGeom>
          <a:noFill/>
          <a:ln>
            <a:noFill/>
          </a:ln>
          <a:effectLst>
            <a:outerShdw blurRad="428625" rotWithShape="0" algn="tl" dir="2700000" dist="139700">
              <a:srgbClr val="333333">
                <a:alpha val="64310"/>
              </a:srgbClr>
            </a:outerShdw>
          </a:effectLst>
        </p:spPr>
      </p:pic>
      <p:pic>
        <p:nvPicPr>
          <p:cNvPr id="1379" name="Google Shape;1379;p272"/>
          <p:cNvPicPr preferRelativeResize="0"/>
          <p:nvPr/>
        </p:nvPicPr>
        <p:blipFill>
          <a:blip r:embed="rId4">
            <a:alphaModFix/>
          </a:blip>
          <a:stretch>
            <a:fillRect/>
          </a:stretch>
        </p:blipFill>
        <p:spPr>
          <a:xfrm>
            <a:off x="-661836" y="2571752"/>
            <a:ext cx="1125975" cy="556385"/>
          </a:xfrm>
          <a:prstGeom prst="rect">
            <a:avLst/>
          </a:prstGeom>
          <a:noFill/>
          <a:ln>
            <a:noFill/>
          </a:ln>
        </p:spPr>
      </p:pic>
      <p:pic>
        <p:nvPicPr>
          <p:cNvPr id="1380" name="Google Shape;1380;p272"/>
          <p:cNvPicPr preferRelativeResize="0"/>
          <p:nvPr/>
        </p:nvPicPr>
        <p:blipFill>
          <a:blip r:embed="rId5">
            <a:alphaModFix/>
          </a:blip>
          <a:stretch>
            <a:fillRect/>
          </a:stretch>
        </p:blipFill>
        <p:spPr>
          <a:xfrm>
            <a:off x="-287625" y="2982374"/>
            <a:ext cx="1639501" cy="811469"/>
          </a:xfrm>
          <a:prstGeom prst="rect">
            <a:avLst/>
          </a:prstGeom>
          <a:noFill/>
          <a:ln>
            <a:noFill/>
          </a:ln>
        </p:spPr>
      </p:pic>
      <p:pic>
        <p:nvPicPr>
          <p:cNvPr id="1381" name="Google Shape;1381;p272"/>
          <p:cNvPicPr preferRelativeResize="0"/>
          <p:nvPr/>
        </p:nvPicPr>
        <p:blipFill>
          <a:blip r:embed="rId6">
            <a:alphaModFix/>
          </a:blip>
          <a:stretch>
            <a:fillRect/>
          </a:stretch>
        </p:blipFill>
        <p:spPr>
          <a:xfrm>
            <a:off x="8663246" y="560375"/>
            <a:ext cx="618725" cy="1005875"/>
          </a:xfrm>
          <a:prstGeom prst="rect">
            <a:avLst/>
          </a:prstGeom>
          <a:noFill/>
          <a:ln>
            <a:noFill/>
          </a:ln>
        </p:spPr>
      </p:pic>
      <p:sp>
        <p:nvSpPr>
          <p:cNvPr id="1382" name="Google Shape;1382;p272"/>
          <p:cNvSpPr txBox="1"/>
          <p:nvPr/>
        </p:nvSpPr>
        <p:spPr>
          <a:xfrm>
            <a:off x="7697325" y="2653400"/>
            <a:ext cx="1057500" cy="6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chemeClr val="dk1"/>
                </a:solidFill>
                <a:latin typeface="Ubuntu"/>
                <a:ea typeface="Ubuntu"/>
                <a:cs typeface="Ubuntu"/>
                <a:sym typeface="Ubuntu"/>
              </a:rPr>
              <a:t>Possibilités Multi-sender</a:t>
            </a:r>
            <a:endParaRPr b="1" sz="1100">
              <a:solidFill>
                <a:schemeClr val="dk1"/>
              </a:solidFill>
              <a:latin typeface="Ubuntu"/>
              <a:ea typeface="Ubuntu"/>
              <a:cs typeface="Ubuntu"/>
              <a:sym typeface="Ubuntu"/>
            </a:endParaRPr>
          </a:p>
        </p:txBody>
      </p:sp>
      <p:cxnSp>
        <p:nvCxnSpPr>
          <p:cNvPr id="1383" name="Google Shape;1383;p272"/>
          <p:cNvCxnSpPr>
            <a:stCxn id="1382" idx="1"/>
          </p:cNvCxnSpPr>
          <p:nvPr/>
        </p:nvCxnSpPr>
        <p:spPr>
          <a:xfrm flipH="1">
            <a:off x="6917625" y="2993900"/>
            <a:ext cx="779700" cy="8064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273"/>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1832"/>
              <a:buFont typeface="Arial"/>
              <a:buNone/>
            </a:pPr>
            <a:r>
              <a:rPr lang="en-GB" sz="1910"/>
              <a:t>F</a:t>
            </a:r>
            <a:r>
              <a:rPr lang="en-GB" sz="1910"/>
              <a:t>acturation (électronique) et devis super</a:t>
            </a:r>
            <a:r>
              <a:rPr lang="en-GB" sz="1910"/>
              <a:t> facile </a:t>
            </a:r>
            <a:endParaRPr sz="191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389" name="Google Shape;1389;p273"/>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1390" name="Google Shape;1390;p273"/>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1391" name="Google Shape;1391;p273"/>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1392" name="Google Shape;1392;p273"/>
          <p:cNvPicPr preferRelativeResize="0"/>
          <p:nvPr/>
        </p:nvPicPr>
        <p:blipFill rotWithShape="1">
          <a:blip r:embed="rId6">
            <a:alphaModFix/>
          </a:blip>
          <a:srcRect b="0" l="0" r="0" t="2200"/>
          <a:stretch/>
        </p:blipFill>
        <p:spPr>
          <a:xfrm>
            <a:off x="2564125" y="1204700"/>
            <a:ext cx="3878075" cy="4073727"/>
          </a:xfrm>
          <a:prstGeom prst="rect">
            <a:avLst/>
          </a:prstGeom>
          <a:noFill/>
          <a:ln>
            <a:noFill/>
          </a:ln>
          <a:effectLst>
            <a:outerShdw blurRad="285750" rotWithShape="0" algn="tl" dir="2700000" dist="142875">
              <a:srgbClr val="333333">
                <a:alpha val="6431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793" name="Shape 793"/>
        <p:cNvGrpSpPr/>
        <p:nvPr/>
      </p:nvGrpSpPr>
      <p:grpSpPr>
        <a:xfrm>
          <a:off x="0" y="0"/>
          <a:ext cx="0" cy="0"/>
          <a:chOff x="0" y="0"/>
          <a:chExt cx="0" cy="0"/>
        </a:xfrm>
      </p:grpSpPr>
      <p:sp>
        <p:nvSpPr>
          <p:cNvPr id="794" name="Google Shape;794;p229"/>
          <p:cNvSpPr/>
          <p:nvPr/>
        </p:nvSpPr>
        <p:spPr>
          <a:xfrm>
            <a:off x="7125" y="0"/>
            <a:ext cx="9144000" cy="5115000"/>
          </a:xfrm>
          <a:prstGeom prst="rect">
            <a:avLst/>
          </a:prstGeom>
          <a:solidFill>
            <a:srgbClr val="E698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p229"/>
          <p:cNvSpPr txBox="1"/>
          <p:nvPr>
            <p:ph type="title"/>
          </p:nvPr>
        </p:nvSpPr>
        <p:spPr>
          <a:xfrm>
            <a:off x="311700" y="1938600"/>
            <a:ext cx="8520600" cy="10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chemeClr val="dk1"/>
                </a:solidFill>
              </a:rPr>
              <a:t>Qu’est-ce que Peppol ?</a:t>
            </a:r>
            <a:endParaRPr b="0" sz="2000">
              <a:solidFill>
                <a:schemeClr val="dk1"/>
              </a:solidFill>
            </a:endParaRPr>
          </a:p>
          <a:p>
            <a:pPr indent="0" lvl="0" marL="0" rtl="0" algn="ctr">
              <a:spcBef>
                <a:spcPts val="0"/>
              </a:spcBef>
              <a:spcAft>
                <a:spcPts val="0"/>
              </a:spcAft>
              <a:buSzPts val="1100"/>
              <a:buNone/>
            </a:pPr>
            <a:r>
              <a:t/>
            </a:r>
            <a:endParaRPr b="0" sz="2000">
              <a:solidFill>
                <a:schemeClr val="dk1"/>
              </a:solidFill>
            </a:endParaRPr>
          </a:p>
          <a:p>
            <a:pPr indent="0" lvl="0" marL="0" rtl="0" algn="ctr">
              <a:spcBef>
                <a:spcPts val="0"/>
              </a:spcBef>
              <a:spcAft>
                <a:spcPts val="0"/>
              </a:spcAft>
              <a:buSzPts val="1100"/>
              <a:buNone/>
            </a:pPr>
            <a:r>
              <a:t/>
            </a:r>
            <a:endParaRPr b="0" sz="2000">
              <a:solidFill>
                <a:schemeClr val="dk1"/>
              </a:solidFill>
            </a:endParaRPr>
          </a:p>
          <a:p>
            <a:pPr indent="0" lvl="0" marL="0" rtl="0" algn="ctr">
              <a:spcBef>
                <a:spcPts val="0"/>
              </a:spcBef>
              <a:spcAft>
                <a:spcPts val="0"/>
              </a:spcAft>
              <a:buSzPts val="1100"/>
              <a:buNone/>
            </a:pPr>
            <a:r>
              <a:t/>
            </a:r>
            <a:endParaRPr b="0" sz="2000">
              <a:solidFill>
                <a:schemeClr val="dk1"/>
              </a:solidFill>
            </a:endParaRPr>
          </a:p>
          <a:p>
            <a:pPr indent="0" lvl="0" marL="0" rtl="0" algn="ctr">
              <a:lnSpc>
                <a:spcPct val="115000"/>
              </a:lnSpc>
              <a:spcBef>
                <a:spcPts val="0"/>
              </a:spcBef>
              <a:spcAft>
                <a:spcPts val="0"/>
              </a:spcAft>
              <a:buSzPts val="1100"/>
              <a:buNone/>
            </a:pPr>
            <a:r>
              <a:t/>
            </a:r>
            <a:endParaRPr b="0" sz="1700">
              <a:solidFill>
                <a:schemeClr val="dk1"/>
              </a:solidFill>
            </a:endParaRPr>
          </a:p>
          <a:p>
            <a:pPr indent="0" lvl="0" marL="0" rtl="0" algn="ctr">
              <a:spcBef>
                <a:spcPts val="0"/>
              </a:spcBef>
              <a:spcAft>
                <a:spcPts val="0"/>
              </a:spcAft>
              <a:buSzPts val="990"/>
              <a:buNone/>
            </a:pPr>
            <a:r>
              <a:t/>
            </a:r>
            <a:endParaRPr sz="3420">
              <a:solidFill>
                <a:schemeClr val="dk1"/>
              </a:solidFill>
            </a:endParaRPr>
          </a:p>
        </p:txBody>
      </p:sp>
      <p:pic>
        <p:nvPicPr>
          <p:cNvPr id="796" name="Google Shape;796;p229"/>
          <p:cNvPicPr preferRelativeResize="0"/>
          <p:nvPr/>
        </p:nvPicPr>
        <p:blipFill>
          <a:blip r:embed="rId3">
            <a:alphaModFix/>
          </a:blip>
          <a:stretch>
            <a:fillRect/>
          </a:stretch>
        </p:blipFill>
        <p:spPr>
          <a:xfrm>
            <a:off x="3883826" y="849825"/>
            <a:ext cx="912424" cy="451601"/>
          </a:xfrm>
          <a:prstGeom prst="rect">
            <a:avLst/>
          </a:prstGeom>
          <a:noFill/>
          <a:ln>
            <a:noFill/>
          </a:ln>
        </p:spPr>
      </p:pic>
      <p:pic>
        <p:nvPicPr>
          <p:cNvPr id="797" name="Google Shape;797;p229"/>
          <p:cNvPicPr preferRelativeResize="0"/>
          <p:nvPr/>
        </p:nvPicPr>
        <p:blipFill>
          <a:blip r:embed="rId4">
            <a:alphaModFix/>
          </a:blip>
          <a:stretch>
            <a:fillRect/>
          </a:stretch>
        </p:blipFill>
        <p:spPr>
          <a:xfrm>
            <a:off x="5212169" y="2997600"/>
            <a:ext cx="1782036" cy="451600"/>
          </a:xfrm>
          <a:prstGeom prst="rect">
            <a:avLst/>
          </a:prstGeom>
          <a:noFill/>
          <a:ln>
            <a:noFill/>
          </a:ln>
        </p:spPr>
      </p:pic>
      <p:pic>
        <p:nvPicPr>
          <p:cNvPr id="798" name="Google Shape;798;p229"/>
          <p:cNvPicPr preferRelativeResize="0"/>
          <p:nvPr/>
        </p:nvPicPr>
        <p:blipFill>
          <a:blip r:embed="rId5">
            <a:alphaModFix/>
          </a:blip>
          <a:stretch>
            <a:fillRect/>
          </a:stretch>
        </p:blipFill>
        <p:spPr>
          <a:xfrm>
            <a:off x="3445679" y="1411275"/>
            <a:ext cx="438150" cy="216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396" name="Shape 1396"/>
        <p:cNvGrpSpPr/>
        <p:nvPr/>
      </p:nvGrpSpPr>
      <p:grpSpPr>
        <a:xfrm>
          <a:off x="0" y="0"/>
          <a:ext cx="0" cy="0"/>
          <a:chOff x="0" y="0"/>
          <a:chExt cx="0" cy="0"/>
        </a:xfrm>
      </p:grpSpPr>
      <p:sp>
        <p:nvSpPr>
          <p:cNvPr id="1397" name="Google Shape;1397;p274"/>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1832"/>
              <a:buFont typeface="Arial"/>
              <a:buNone/>
            </a:pPr>
            <a:r>
              <a:rPr lang="en-GB" sz="1910"/>
              <a:t>Payez des factures dans Lucy via QR et SEPA</a:t>
            </a:r>
            <a:endParaRPr sz="191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398" name="Google Shape;1398;p274"/>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1399" name="Google Shape;1399;p274"/>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1400" name="Google Shape;1400;p274"/>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1401" name="Google Shape;1401;p274"/>
          <p:cNvPicPr preferRelativeResize="0"/>
          <p:nvPr/>
        </p:nvPicPr>
        <p:blipFill>
          <a:blip r:embed="rId6">
            <a:alphaModFix/>
          </a:blip>
          <a:stretch>
            <a:fillRect/>
          </a:stretch>
        </p:blipFill>
        <p:spPr>
          <a:xfrm>
            <a:off x="1471412" y="1165325"/>
            <a:ext cx="7072306" cy="3978175"/>
          </a:xfrm>
          <a:prstGeom prst="rect">
            <a:avLst/>
          </a:prstGeom>
          <a:noFill/>
          <a:ln>
            <a:noFill/>
          </a:ln>
          <a:effectLst>
            <a:outerShdw blurRad="200025" rotWithShape="0" algn="bl" dir="5400000" dist="114300">
              <a:srgbClr val="000000">
                <a:alpha val="7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5" name="Shape 1405"/>
        <p:cNvGrpSpPr/>
        <p:nvPr/>
      </p:nvGrpSpPr>
      <p:grpSpPr>
        <a:xfrm>
          <a:off x="0" y="0"/>
          <a:ext cx="0" cy="0"/>
          <a:chOff x="0" y="0"/>
          <a:chExt cx="0" cy="0"/>
        </a:xfrm>
      </p:grpSpPr>
      <p:sp>
        <p:nvSpPr>
          <p:cNvPr id="1406" name="Google Shape;1406;p275"/>
          <p:cNvSpPr txBox="1"/>
          <p:nvPr/>
        </p:nvSpPr>
        <p:spPr>
          <a:xfrm>
            <a:off x="2018575" y="1640700"/>
            <a:ext cx="49698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800">
                <a:solidFill>
                  <a:schemeClr val="lt1"/>
                </a:solidFill>
                <a:uFill>
                  <a:noFill/>
                </a:uFill>
                <a:latin typeface="Ubuntu"/>
                <a:ea typeface="Ubuntu"/>
                <a:cs typeface="Ubuntu"/>
                <a:sym typeface="Ubuntu"/>
                <a:hlinkClick r:id="rId4">
                  <a:extLst>
                    <a:ext uri="{A12FA001-AC4F-418D-AE19-62706E023703}">
                      <ahyp:hlinkClr val="tx"/>
                    </a:ext>
                  </a:extLst>
                </a:hlinkClick>
              </a:rPr>
              <a:t>Lucy </a:t>
            </a:r>
            <a:r>
              <a:rPr b="1" lang="en-GB" sz="4800">
                <a:solidFill>
                  <a:schemeClr val="lt1"/>
                </a:solidFill>
                <a:latin typeface="Ubuntu"/>
                <a:ea typeface="Ubuntu"/>
                <a:cs typeface="Ubuntu"/>
                <a:sym typeface="Ubuntu"/>
              </a:rPr>
              <a:t>:</a:t>
            </a:r>
            <a:endParaRPr b="1" sz="4800">
              <a:solidFill>
                <a:schemeClr val="lt1"/>
              </a:solidFill>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rPr b="1" lang="en-GB" sz="4800">
                <a:solidFill>
                  <a:schemeClr val="lt1"/>
                </a:solidFill>
                <a:latin typeface="Ubuntu"/>
                <a:ea typeface="Ubuntu"/>
                <a:cs typeface="Ubuntu"/>
                <a:sym typeface="Ubuntu"/>
              </a:rPr>
              <a:t>Les tarifs</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pic>
        <p:nvPicPr>
          <p:cNvPr id="1407" name="Google Shape;1407;p275">
            <a:hlinkClick r:id="rId5"/>
          </p:cNvPr>
          <p:cNvPicPr preferRelativeResize="0"/>
          <p:nvPr/>
        </p:nvPicPr>
        <p:blipFill>
          <a:blip r:embed="rId6">
            <a:alphaModFix/>
          </a:blip>
          <a:stretch>
            <a:fillRect/>
          </a:stretch>
        </p:blipFill>
        <p:spPr>
          <a:xfrm>
            <a:off x="6129500" y="3314875"/>
            <a:ext cx="437925" cy="437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pic>
        <p:nvPicPr>
          <p:cNvPr id="1412" name="Google Shape;1412;p276"/>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1413" name="Google Shape;1413;p276"/>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1414" name="Google Shape;1414;p276"/>
          <p:cNvSpPr/>
          <p:nvPr/>
        </p:nvSpPr>
        <p:spPr>
          <a:xfrm>
            <a:off x="212750" y="961752"/>
            <a:ext cx="1871100" cy="3647700"/>
          </a:xfrm>
          <a:prstGeom prst="roundRect">
            <a:avLst>
              <a:gd fmla="val 20000" name="adj"/>
            </a:avLst>
          </a:prstGeom>
          <a:solidFill>
            <a:srgbClr val="F3F3F3"/>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lang="en-GB" sz="800">
                <a:latin typeface="Ubuntu"/>
                <a:ea typeface="Ubuntu"/>
                <a:cs typeface="Ubuntu"/>
                <a:sym typeface="Ubuntu"/>
              </a:rPr>
            </a:b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rPr lang="en-GB" sz="850">
                <a:solidFill>
                  <a:schemeClr val="dk1"/>
                </a:solidFill>
                <a:latin typeface="Ubuntu"/>
                <a:ea typeface="Ubuntu"/>
                <a:cs typeface="Ubuntu"/>
                <a:sym typeface="Ubuntu"/>
              </a:rPr>
              <a:t>✅ 1 utilisateur inclus</a:t>
            </a:r>
            <a:endParaRPr sz="85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rPr lang="en-GB" sz="850">
                <a:latin typeface="Ubuntu"/>
                <a:ea typeface="Ubuntu"/>
                <a:cs typeface="Ubuntu"/>
                <a:sym typeface="Ubuntu"/>
              </a:rPr>
              <a:t>✅ </a:t>
            </a:r>
            <a:r>
              <a:rPr lang="en-GB" sz="850">
                <a:latin typeface="Ubuntu"/>
                <a:ea typeface="Ubuntu"/>
                <a:cs typeface="Ubuntu"/>
                <a:sym typeface="Ubuntu"/>
              </a:rPr>
              <a:t>Inbox </a:t>
            </a:r>
            <a:r>
              <a:rPr lang="en-GB" sz="850">
                <a:latin typeface="Ubuntu"/>
                <a:ea typeface="Ubuntu"/>
                <a:cs typeface="Ubuntu"/>
                <a:sym typeface="Ubuntu"/>
              </a:rPr>
              <a:t>(</a:t>
            </a:r>
            <a:r>
              <a:rPr lang="en-GB" sz="850">
                <a:latin typeface="Ubuntu"/>
                <a:ea typeface="Ubuntu"/>
                <a:cs typeface="Ubuntu"/>
                <a:sym typeface="Ubuntu"/>
              </a:rPr>
              <a:t>Boîte</a:t>
            </a:r>
            <a:r>
              <a:rPr lang="en-GB" sz="850">
                <a:latin typeface="Ubuntu"/>
                <a:ea typeface="Ubuntu"/>
                <a:cs typeface="Ubuntu"/>
                <a:sym typeface="Ubuntu"/>
              </a:rPr>
              <a:t> de réception Peppol)</a:t>
            </a:r>
            <a:endParaRPr sz="85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Archives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Connexion automatique avec votre comptable</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415" name="Google Shape;1415;p276"/>
          <p:cNvSpPr/>
          <p:nvPr/>
        </p:nvSpPr>
        <p:spPr>
          <a:xfrm>
            <a:off x="212779" y="904200"/>
            <a:ext cx="1871100" cy="4851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Inbox</a:t>
            </a:r>
            <a:endParaRPr b="1" i="0" sz="1300" u="none" cap="none" strike="noStrike">
              <a:solidFill>
                <a:srgbClr val="000000"/>
              </a:solidFill>
              <a:latin typeface="Ubuntu"/>
              <a:ea typeface="Ubuntu"/>
              <a:cs typeface="Ubuntu"/>
              <a:sym typeface="Ubuntu"/>
            </a:endParaRPr>
          </a:p>
        </p:txBody>
      </p:sp>
      <p:sp>
        <p:nvSpPr>
          <p:cNvPr id="1416" name="Google Shape;1416;p276"/>
          <p:cNvSpPr txBox="1"/>
          <p:nvPr/>
        </p:nvSpPr>
        <p:spPr>
          <a:xfrm>
            <a:off x="212775" y="1870975"/>
            <a:ext cx="18711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latin typeface="Ubuntu"/>
                <a:ea typeface="Ubuntu"/>
                <a:cs typeface="Ubuntu"/>
                <a:sym typeface="Ubuntu"/>
              </a:rPr>
              <a:t>Seulement disponible via votre comptable</a:t>
            </a:r>
            <a:endParaRPr b="1" sz="1000">
              <a:solidFill>
                <a:srgbClr val="000000"/>
              </a:solidFill>
              <a:latin typeface="Ubuntu"/>
              <a:ea typeface="Ubuntu"/>
              <a:cs typeface="Ubuntu"/>
              <a:sym typeface="Ubuntu"/>
            </a:endParaRPr>
          </a:p>
        </p:txBody>
      </p:sp>
      <p:sp>
        <p:nvSpPr>
          <p:cNvPr id="1417" name="Google Shape;1417;p276"/>
          <p:cNvSpPr txBox="1"/>
          <p:nvPr/>
        </p:nvSpPr>
        <p:spPr>
          <a:xfrm>
            <a:off x="212750" y="1436600"/>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0 </a:t>
            </a:r>
            <a:r>
              <a:rPr b="1" lang="en-GB" sz="1500">
                <a:solidFill>
                  <a:srgbClr val="000000"/>
                </a:solidFill>
                <a:latin typeface="Ubuntu"/>
                <a:ea typeface="Ubuntu"/>
                <a:cs typeface="Ubuntu"/>
                <a:sym typeface="Ubuntu"/>
              </a:rPr>
              <a:t>/ </a:t>
            </a:r>
            <a:r>
              <a:rPr b="1" lang="en-GB" sz="1500">
                <a:latin typeface="Ubuntu"/>
                <a:ea typeface="Ubuntu"/>
                <a:cs typeface="Ubuntu"/>
                <a:sym typeface="Ubuntu"/>
              </a:rPr>
              <a:t>mois</a:t>
            </a:r>
            <a:endParaRPr b="1" sz="1500">
              <a:solidFill>
                <a:srgbClr val="000000"/>
              </a:solidFill>
              <a:latin typeface="Ubuntu"/>
              <a:ea typeface="Ubuntu"/>
              <a:cs typeface="Ubuntu"/>
              <a:sym typeface="Ubuntu"/>
            </a:endParaRPr>
          </a:p>
        </p:txBody>
      </p:sp>
      <p:sp>
        <p:nvSpPr>
          <p:cNvPr id="1418" name="Google Shape;1418;p276"/>
          <p:cNvSpPr txBox="1"/>
          <p:nvPr>
            <p:ph type="title"/>
          </p:nvPr>
        </p:nvSpPr>
        <p:spPr>
          <a:xfrm>
            <a:off x="0" y="182850"/>
            <a:ext cx="9144000" cy="3885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SzPts val="990"/>
              <a:buNone/>
            </a:pPr>
            <a:r>
              <a:rPr b="1" lang="en-GB" sz="2610">
                <a:latin typeface="Ubuntu"/>
                <a:ea typeface="Ubuntu"/>
                <a:cs typeface="Ubuntu"/>
                <a:sym typeface="Ubuntu"/>
              </a:rPr>
              <a:t>Entrepreneurs</a:t>
            </a:r>
            <a:endParaRPr sz="2010">
              <a:latin typeface="Ubuntu"/>
              <a:ea typeface="Ubuntu"/>
              <a:cs typeface="Ubuntu"/>
              <a:sym typeface="Ubuntu"/>
            </a:endParaRPr>
          </a:p>
        </p:txBody>
      </p:sp>
      <p:sp>
        <p:nvSpPr>
          <p:cNvPr id="1419" name="Google Shape;1419;p276"/>
          <p:cNvSpPr/>
          <p:nvPr/>
        </p:nvSpPr>
        <p:spPr>
          <a:xfrm>
            <a:off x="2184800" y="961752"/>
            <a:ext cx="1871100" cy="3647700"/>
          </a:xfrm>
          <a:prstGeom prst="roundRect">
            <a:avLst>
              <a:gd fmla="val 20000" name="adj"/>
            </a:avLst>
          </a:prstGeom>
          <a:solidFill>
            <a:srgbClr val="D9D9D9"/>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420" name="Google Shape;1420;p276"/>
          <p:cNvSpPr/>
          <p:nvPr/>
        </p:nvSpPr>
        <p:spPr>
          <a:xfrm>
            <a:off x="2184829" y="904200"/>
            <a:ext cx="18711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Facturation</a:t>
            </a:r>
            <a:endParaRPr b="1" i="0" sz="1300" u="none" cap="none" strike="noStrike">
              <a:solidFill>
                <a:srgbClr val="000000"/>
              </a:solidFill>
              <a:latin typeface="Ubuntu"/>
              <a:ea typeface="Ubuntu"/>
              <a:cs typeface="Ubuntu"/>
              <a:sym typeface="Ubuntu"/>
            </a:endParaRPr>
          </a:p>
        </p:txBody>
      </p:sp>
      <p:sp>
        <p:nvSpPr>
          <p:cNvPr id="1421" name="Google Shape;1421;p276"/>
          <p:cNvSpPr txBox="1"/>
          <p:nvPr/>
        </p:nvSpPr>
        <p:spPr>
          <a:xfrm>
            <a:off x="2184827" y="1798500"/>
            <a:ext cx="18711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000">
              <a:solidFill>
                <a:srgbClr val="000000"/>
              </a:solidFill>
              <a:latin typeface="Ubuntu"/>
              <a:ea typeface="Ubuntu"/>
              <a:cs typeface="Ubuntu"/>
              <a:sym typeface="Ubuntu"/>
            </a:endParaRPr>
          </a:p>
        </p:txBody>
      </p:sp>
      <p:sp>
        <p:nvSpPr>
          <p:cNvPr id="1422" name="Google Shape;1422;p276"/>
          <p:cNvSpPr txBox="1"/>
          <p:nvPr/>
        </p:nvSpPr>
        <p:spPr>
          <a:xfrm>
            <a:off x="2184800" y="1436600"/>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4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ois</a:t>
            </a:r>
            <a:endParaRPr b="1" sz="1500">
              <a:solidFill>
                <a:srgbClr val="000000"/>
              </a:solidFill>
              <a:latin typeface="Ubuntu"/>
              <a:ea typeface="Ubuntu"/>
              <a:cs typeface="Ubuntu"/>
              <a:sym typeface="Ubuntu"/>
            </a:endParaRPr>
          </a:p>
        </p:txBody>
      </p:sp>
      <p:sp>
        <p:nvSpPr>
          <p:cNvPr id="1423" name="Google Shape;1423;p276"/>
          <p:cNvSpPr/>
          <p:nvPr/>
        </p:nvSpPr>
        <p:spPr>
          <a:xfrm>
            <a:off x="4156875" y="990527"/>
            <a:ext cx="1871100" cy="3647700"/>
          </a:xfrm>
          <a:prstGeom prst="roundRect">
            <a:avLst>
              <a:gd fmla="val 20000" name="adj"/>
            </a:avLst>
          </a:prstGeom>
          <a:solidFill>
            <a:srgbClr val="D9D9D9"/>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lang="en-GB" sz="800">
                <a:latin typeface="Ubuntu"/>
                <a:ea typeface="Ubuntu"/>
                <a:cs typeface="Ubuntu"/>
                <a:sym typeface="Ubuntu"/>
              </a:rPr>
            </a:b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424" name="Google Shape;1424;p276"/>
          <p:cNvSpPr/>
          <p:nvPr/>
        </p:nvSpPr>
        <p:spPr>
          <a:xfrm>
            <a:off x="4156904" y="932975"/>
            <a:ext cx="18711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Business</a:t>
            </a:r>
            <a:endParaRPr b="1" i="0" sz="1300" u="none" cap="none" strike="noStrike">
              <a:solidFill>
                <a:srgbClr val="000000"/>
              </a:solidFill>
              <a:latin typeface="Ubuntu"/>
              <a:ea typeface="Ubuntu"/>
              <a:cs typeface="Ubuntu"/>
              <a:sym typeface="Ubuntu"/>
            </a:endParaRPr>
          </a:p>
        </p:txBody>
      </p:sp>
      <p:sp>
        <p:nvSpPr>
          <p:cNvPr id="1425" name="Google Shape;1425;p276"/>
          <p:cNvSpPr txBox="1"/>
          <p:nvPr/>
        </p:nvSpPr>
        <p:spPr>
          <a:xfrm>
            <a:off x="4156875" y="1465375"/>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10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ois</a:t>
            </a:r>
            <a:endParaRPr b="1" sz="1500">
              <a:solidFill>
                <a:srgbClr val="000000"/>
              </a:solidFill>
              <a:latin typeface="Ubuntu"/>
              <a:ea typeface="Ubuntu"/>
              <a:cs typeface="Ubuntu"/>
              <a:sym typeface="Ubuntu"/>
            </a:endParaRPr>
          </a:p>
        </p:txBody>
      </p:sp>
      <p:sp>
        <p:nvSpPr>
          <p:cNvPr id="1426" name="Google Shape;1426;p276"/>
          <p:cNvSpPr/>
          <p:nvPr/>
        </p:nvSpPr>
        <p:spPr>
          <a:xfrm>
            <a:off x="6128975" y="990527"/>
            <a:ext cx="1871100" cy="3647700"/>
          </a:xfrm>
          <a:prstGeom prst="roundRect">
            <a:avLst>
              <a:gd fmla="val 20000" name="adj"/>
            </a:avLst>
          </a:prstGeom>
          <a:solidFill>
            <a:srgbClr val="D9D9D9"/>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lang="en-GB" sz="800">
                <a:latin typeface="Ubuntu"/>
                <a:ea typeface="Ubuntu"/>
                <a:cs typeface="Ubuntu"/>
                <a:sym typeface="Ubuntu"/>
              </a:rPr>
            </a:b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427" name="Google Shape;1427;p276"/>
          <p:cNvSpPr/>
          <p:nvPr/>
        </p:nvSpPr>
        <p:spPr>
          <a:xfrm>
            <a:off x="6129004" y="932975"/>
            <a:ext cx="18711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Business Pro</a:t>
            </a:r>
            <a:endParaRPr b="1" i="0" sz="1300" u="none" cap="none" strike="noStrike">
              <a:solidFill>
                <a:srgbClr val="000000"/>
              </a:solidFill>
              <a:latin typeface="Ubuntu"/>
              <a:ea typeface="Ubuntu"/>
              <a:cs typeface="Ubuntu"/>
              <a:sym typeface="Ubuntu"/>
            </a:endParaRPr>
          </a:p>
        </p:txBody>
      </p:sp>
      <p:sp>
        <p:nvSpPr>
          <p:cNvPr id="1428" name="Google Shape;1428;p276"/>
          <p:cNvSpPr txBox="1"/>
          <p:nvPr/>
        </p:nvSpPr>
        <p:spPr>
          <a:xfrm>
            <a:off x="6128975" y="1465375"/>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15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ois</a:t>
            </a:r>
            <a:endParaRPr b="1" sz="1500">
              <a:solidFill>
                <a:srgbClr val="000000"/>
              </a:solidFill>
              <a:latin typeface="Ubuntu"/>
              <a:ea typeface="Ubuntu"/>
              <a:cs typeface="Ubuntu"/>
              <a:sym typeface="Ubuntu"/>
            </a:endParaRPr>
          </a:p>
        </p:txBody>
      </p:sp>
      <p:sp>
        <p:nvSpPr>
          <p:cNvPr id="1429" name="Google Shape;1429;p276"/>
          <p:cNvSpPr txBox="1"/>
          <p:nvPr/>
        </p:nvSpPr>
        <p:spPr>
          <a:xfrm>
            <a:off x="2192175" y="1870975"/>
            <a:ext cx="18417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latin typeface="Ubuntu"/>
                <a:ea typeface="Ubuntu"/>
                <a:cs typeface="Ubuntu"/>
                <a:sym typeface="Ubuntu"/>
              </a:rPr>
              <a:t>Promotion temporaire jusqu’au 31 décembre </a:t>
            </a:r>
            <a:r>
              <a:rPr b="1" lang="en-GB" sz="1000">
                <a:latin typeface="Ubuntu"/>
                <a:ea typeface="Ubuntu"/>
                <a:cs typeface="Ubuntu"/>
                <a:sym typeface="Ubuntu"/>
              </a:rPr>
              <a:t>:</a:t>
            </a:r>
            <a:endParaRPr b="1" sz="1000">
              <a:latin typeface="Ubuntu"/>
              <a:ea typeface="Ubuntu"/>
              <a:cs typeface="Ubuntu"/>
              <a:sym typeface="Ubuntu"/>
            </a:endParaRPr>
          </a:p>
          <a:p>
            <a:pPr indent="0" lvl="0" marL="0" rtl="0" algn="ctr">
              <a:lnSpc>
                <a:spcPct val="115000"/>
              </a:lnSpc>
              <a:spcBef>
                <a:spcPts val="0"/>
              </a:spcBef>
              <a:spcAft>
                <a:spcPts val="0"/>
              </a:spcAft>
              <a:buNone/>
            </a:pPr>
            <a:r>
              <a:rPr b="1" lang="en-GB" sz="1000">
                <a:latin typeface="Ubuntu"/>
                <a:ea typeface="Ubuntu"/>
                <a:cs typeface="Ubuntu"/>
                <a:sym typeface="Ubuntu"/>
              </a:rPr>
              <a:t>€ 2 / mois pendant 6 mois</a:t>
            </a:r>
            <a:endParaRPr b="1" sz="1000">
              <a:solidFill>
                <a:srgbClr val="000000"/>
              </a:solidFill>
              <a:latin typeface="Ubuntu"/>
              <a:ea typeface="Ubuntu"/>
              <a:cs typeface="Ubuntu"/>
              <a:sym typeface="Ubuntu"/>
            </a:endParaRPr>
          </a:p>
        </p:txBody>
      </p:sp>
      <p:sp>
        <p:nvSpPr>
          <p:cNvPr id="1430" name="Google Shape;1430;p276"/>
          <p:cNvSpPr txBox="1"/>
          <p:nvPr/>
        </p:nvSpPr>
        <p:spPr>
          <a:xfrm>
            <a:off x="4171575" y="1903110"/>
            <a:ext cx="18417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Promotion temporaire jusqu’au 31 décembre :</a:t>
            </a:r>
            <a:endParaRPr b="1" sz="1000">
              <a:solidFill>
                <a:schemeClr val="dk1"/>
              </a:solidFill>
              <a:latin typeface="Ubuntu"/>
              <a:ea typeface="Ubuntu"/>
              <a:cs typeface="Ubuntu"/>
              <a:sym typeface="Ubuntu"/>
            </a:endParaRPr>
          </a:p>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€ 2 / mois pendant 6 mois</a:t>
            </a:r>
            <a:endParaRPr b="1" sz="1000">
              <a:latin typeface="Ubuntu"/>
              <a:ea typeface="Ubuntu"/>
              <a:cs typeface="Ubuntu"/>
              <a:sym typeface="Ubuntu"/>
            </a:endParaRPr>
          </a:p>
        </p:txBody>
      </p:sp>
      <p:sp>
        <p:nvSpPr>
          <p:cNvPr id="1431" name="Google Shape;1431;p276"/>
          <p:cNvSpPr txBox="1"/>
          <p:nvPr/>
        </p:nvSpPr>
        <p:spPr>
          <a:xfrm>
            <a:off x="6128925" y="1903110"/>
            <a:ext cx="18417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Promotion temporaire jusqu’au 31 décembre :</a:t>
            </a:r>
            <a:endParaRPr b="1" sz="1000">
              <a:solidFill>
                <a:schemeClr val="dk1"/>
              </a:solidFill>
              <a:latin typeface="Ubuntu"/>
              <a:ea typeface="Ubuntu"/>
              <a:cs typeface="Ubuntu"/>
              <a:sym typeface="Ubuntu"/>
            </a:endParaRPr>
          </a:p>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€ 2 / mois pendant 6 mois</a:t>
            </a:r>
            <a:endParaRPr b="1" sz="1000">
              <a:latin typeface="Ubuntu"/>
              <a:ea typeface="Ubuntu"/>
              <a:cs typeface="Ubuntu"/>
              <a:sym typeface="Ubuntu"/>
            </a:endParaRPr>
          </a:p>
        </p:txBody>
      </p:sp>
      <p:cxnSp>
        <p:nvCxnSpPr>
          <p:cNvPr id="1432" name="Google Shape;1432;p276"/>
          <p:cNvCxnSpPr/>
          <p:nvPr/>
        </p:nvCxnSpPr>
        <p:spPr>
          <a:xfrm>
            <a:off x="2612250" y="1629388"/>
            <a:ext cx="329700" cy="1500"/>
          </a:xfrm>
          <a:prstGeom prst="straightConnector1">
            <a:avLst/>
          </a:prstGeom>
          <a:noFill/>
          <a:ln cap="flat" cmpd="sng" w="19050">
            <a:solidFill>
              <a:srgbClr val="0E0E0E"/>
            </a:solidFill>
            <a:prstDash val="solid"/>
            <a:round/>
            <a:headEnd len="med" w="med" type="none"/>
            <a:tailEnd len="med" w="med" type="none"/>
          </a:ln>
        </p:spPr>
      </p:cxnSp>
      <p:cxnSp>
        <p:nvCxnSpPr>
          <p:cNvPr id="1433" name="Google Shape;1433;p276"/>
          <p:cNvCxnSpPr/>
          <p:nvPr/>
        </p:nvCxnSpPr>
        <p:spPr>
          <a:xfrm flipH="1" rot="10800000">
            <a:off x="4562675" y="1658188"/>
            <a:ext cx="407100" cy="4800"/>
          </a:xfrm>
          <a:prstGeom prst="straightConnector1">
            <a:avLst/>
          </a:prstGeom>
          <a:noFill/>
          <a:ln cap="flat" cmpd="sng" w="19050">
            <a:solidFill>
              <a:srgbClr val="0E0E0E"/>
            </a:solidFill>
            <a:prstDash val="solid"/>
            <a:round/>
            <a:headEnd len="med" w="med" type="none"/>
            <a:tailEnd len="med" w="med" type="none"/>
          </a:ln>
        </p:spPr>
      </p:cxnSp>
      <p:cxnSp>
        <p:nvCxnSpPr>
          <p:cNvPr id="1434" name="Google Shape;1434;p276"/>
          <p:cNvCxnSpPr/>
          <p:nvPr/>
        </p:nvCxnSpPr>
        <p:spPr>
          <a:xfrm>
            <a:off x="6552500" y="1659688"/>
            <a:ext cx="482700" cy="1800"/>
          </a:xfrm>
          <a:prstGeom prst="straightConnector1">
            <a:avLst/>
          </a:prstGeom>
          <a:noFill/>
          <a:ln cap="flat" cmpd="sng" w="19050">
            <a:solidFill>
              <a:srgbClr val="0E0E0E"/>
            </a:solidFill>
            <a:prstDash val="solid"/>
            <a:round/>
            <a:headEnd len="med" w="med" type="none"/>
            <a:tailEnd len="med" w="med" type="none"/>
          </a:ln>
        </p:spPr>
      </p:cxnSp>
      <p:sp>
        <p:nvSpPr>
          <p:cNvPr id="1435" name="Google Shape;1435;p276"/>
          <p:cNvSpPr txBox="1"/>
          <p:nvPr>
            <p:ph idx="1" type="body"/>
          </p:nvPr>
        </p:nvSpPr>
        <p:spPr>
          <a:xfrm>
            <a:off x="-1" y="4748600"/>
            <a:ext cx="9144000" cy="374400"/>
          </a:xfrm>
          <a:prstGeom prst="rect">
            <a:avLst/>
          </a:prstGeom>
        </p:spPr>
        <p:txBody>
          <a:bodyPr anchorCtr="0" anchor="t" bIns="91425" lIns="91425" spcFirstLastPara="1" rIns="91425" wrap="square" tIns="91425">
            <a:noAutofit/>
          </a:bodyPr>
          <a:lstStyle/>
          <a:p>
            <a:pPr indent="0" lvl="0" marL="0" rtl="0" algn="ctr">
              <a:lnSpc>
                <a:spcPct val="95000"/>
              </a:lnSpc>
              <a:spcBef>
                <a:spcPts val="900"/>
              </a:spcBef>
              <a:spcAft>
                <a:spcPts val="900"/>
              </a:spcAft>
              <a:buSzPts val="770"/>
              <a:buNone/>
            </a:pPr>
            <a:r>
              <a:rPr b="0" lang="en-GB" sz="1140"/>
              <a:t>Vous voulez en savoir plus</a:t>
            </a:r>
            <a:r>
              <a:rPr b="0" lang="en-GB" sz="1140"/>
              <a:t>? Surfez sur </a:t>
            </a:r>
            <a:r>
              <a:rPr lang="en-GB" sz="1140" u="sng">
                <a:solidFill>
                  <a:schemeClr val="hlink"/>
                </a:solidFill>
                <a:hlinkClick r:id="rId5"/>
              </a:rPr>
              <a:t>getlucy.ai</a:t>
            </a:r>
            <a:r>
              <a:rPr b="0" lang="en-GB" sz="1140"/>
              <a:t>!</a:t>
            </a:r>
            <a:endParaRPr sz="156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277"/>
          <p:cNvSpPr/>
          <p:nvPr/>
        </p:nvSpPr>
        <p:spPr>
          <a:xfrm>
            <a:off x="672175" y="934252"/>
            <a:ext cx="2490000" cy="3647700"/>
          </a:xfrm>
          <a:prstGeom prst="roundRect">
            <a:avLst>
              <a:gd fmla="val 5936" name="adj"/>
            </a:avLst>
          </a:prstGeom>
          <a:solidFill>
            <a:schemeClr val="lt1"/>
          </a:solidFill>
          <a:ln>
            <a:noFill/>
          </a:ln>
        </p:spPr>
        <p:txBody>
          <a:bodyPr anchorCtr="0" anchor="ctr" bIns="49050" lIns="23400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90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1 utilisateur  inclus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Inbox </a:t>
            </a:r>
            <a:r>
              <a:rPr lang="en-GB" sz="850">
                <a:solidFill>
                  <a:schemeClr val="dk1"/>
                </a:solidFill>
                <a:latin typeface="Ubuntu"/>
                <a:ea typeface="Ubuntu"/>
                <a:cs typeface="Ubuntu"/>
                <a:sym typeface="Ubuntu"/>
              </a:rPr>
              <a:t>(Boîte de réception Peppol)</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Archives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Connexion automatique avec votre comptable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441" name="Google Shape;1441;p277"/>
          <p:cNvSpPr/>
          <p:nvPr/>
        </p:nvSpPr>
        <p:spPr>
          <a:xfrm>
            <a:off x="672213" y="876701"/>
            <a:ext cx="2490000" cy="485100"/>
          </a:xfrm>
          <a:prstGeom prst="roundRect">
            <a:avLst>
              <a:gd fmla="val 20000" name="adj"/>
            </a:avLst>
          </a:prstGeom>
          <a:solidFill>
            <a:srgbClr val="DEFF37"/>
          </a:solidFill>
          <a:ln>
            <a:noFill/>
          </a:ln>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Facturation</a:t>
            </a:r>
            <a:endParaRPr b="1" i="0" sz="1300" u="none" cap="none" strike="noStrike">
              <a:solidFill>
                <a:srgbClr val="000000"/>
              </a:solidFill>
              <a:latin typeface="Ubuntu"/>
              <a:ea typeface="Ubuntu"/>
              <a:cs typeface="Ubuntu"/>
              <a:sym typeface="Ubuntu"/>
            </a:endParaRPr>
          </a:p>
        </p:txBody>
      </p:sp>
      <p:sp>
        <p:nvSpPr>
          <p:cNvPr id="1442" name="Google Shape;1442;p277"/>
          <p:cNvSpPr txBox="1"/>
          <p:nvPr/>
        </p:nvSpPr>
        <p:spPr>
          <a:xfrm>
            <a:off x="672213" y="1770995"/>
            <a:ext cx="2490000" cy="40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900">
                <a:solidFill>
                  <a:schemeClr val="dk1"/>
                </a:solidFill>
                <a:latin typeface="Ubuntu"/>
                <a:ea typeface="Ubuntu"/>
                <a:cs typeface="Ubuntu"/>
                <a:sym typeface="Ubuntu"/>
              </a:rPr>
              <a:t>Promotion spéciale jusqu’au 31 décembre :</a:t>
            </a:r>
            <a:endParaRPr b="1" sz="900">
              <a:solidFill>
                <a:schemeClr val="dk1"/>
              </a:solidFill>
              <a:latin typeface="Ubuntu"/>
              <a:ea typeface="Ubuntu"/>
              <a:cs typeface="Ubuntu"/>
              <a:sym typeface="Ubuntu"/>
            </a:endParaRPr>
          </a:p>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€ 2 / mois les 6 premiers mois </a:t>
            </a:r>
            <a:endParaRPr b="1" sz="1000">
              <a:latin typeface="Ubuntu"/>
              <a:ea typeface="Ubuntu"/>
              <a:cs typeface="Ubuntu"/>
              <a:sym typeface="Ubuntu"/>
            </a:endParaRPr>
          </a:p>
        </p:txBody>
      </p:sp>
      <p:sp>
        <p:nvSpPr>
          <p:cNvPr id="1443" name="Google Shape;1443;p277"/>
          <p:cNvSpPr txBox="1"/>
          <p:nvPr/>
        </p:nvSpPr>
        <p:spPr>
          <a:xfrm>
            <a:off x="672175" y="1409085"/>
            <a:ext cx="24900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4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ois</a:t>
            </a:r>
            <a:endParaRPr b="1" sz="1500">
              <a:solidFill>
                <a:srgbClr val="000000"/>
              </a:solidFill>
              <a:latin typeface="Ubuntu"/>
              <a:ea typeface="Ubuntu"/>
              <a:cs typeface="Ubuntu"/>
              <a:sym typeface="Ubuntu"/>
            </a:endParaRPr>
          </a:p>
        </p:txBody>
      </p:sp>
      <p:sp>
        <p:nvSpPr>
          <p:cNvPr id="1444" name="Google Shape;1444;p277"/>
          <p:cNvSpPr/>
          <p:nvPr/>
        </p:nvSpPr>
        <p:spPr>
          <a:xfrm>
            <a:off x="3326972" y="934249"/>
            <a:ext cx="2490000" cy="3647700"/>
          </a:xfrm>
          <a:prstGeom prst="roundRect">
            <a:avLst>
              <a:gd fmla="val 5921" name="adj"/>
            </a:avLst>
          </a:prstGeom>
          <a:solidFill>
            <a:schemeClr val="lt1"/>
          </a:solidFill>
          <a:ln>
            <a:noFill/>
          </a:ln>
        </p:spPr>
        <p:txBody>
          <a:bodyPr anchorCtr="0" anchor="ctr" bIns="49050" lIns="23400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endParaRPr b="1" sz="9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Utilisateur supplémentaire</a:t>
            </a:r>
            <a:r>
              <a:rPr lang="en-GB" sz="850">
                <a:solidFill>
                  <a:schemeClr val="dk1"/>
                </a:solidFill>
                <a:latin typeface="Ubuntu"/>
                <a:ea typeface="Ubuntu"/>
                <a:cs typeface="Ubuntu"/>
                <a:sym typeface="Ubuntu"/>
              </a:rPr>
              <a:t> (€ 2,5 / mois)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a:t>
            </a:r>
            <a:r>
              <a:rPr lang="en-GB" sz="850">
                <a:solidFill>
                  <a:schemeClr val="dk1"/>
                </a:solidFill>
                <a:latin typeface="Ubuntu"/>
                <a:ea typeface="Ubuntu"/>
                <a:cs typeface="Ubuntu"/>
                <a:sym typeface="Ubuntu"/>
              </a:rPr>
              <a:t>   Devis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a:t>
            </a:r>
            <a:r>
              <a:rPr lang="en-GB" sz="850">
                <a:solidFill>
                  <a:schemeClr val="dk1"/>
                </a:solidFill>
                <a:latin typeface="Ubuntu"/>
                <a:ea typeface="Ubuntu"/>
                <a:cs typeface="Ubuntu"/>
                <a:sym typeface="Ubuntu"/>
              </a:rPr>
              <a:t>   Rappels automatiques des factures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Paiements via QR code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 Manuele opvolging van openstaande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klanten/leveranciers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Multisender (avec 1 destination et suivi manuel) </a:t>
            </a:r>
            <a:br>
              <a:rPr b="1" lang="en-GB" sz="1000">
                <a:latin typeface="Ubuntu"/>
                <a:ea typeface="Ubuntu"/>
                <a:cs typeface="Ubuntu"/>
                <a:sym typeface="Ubuntu"/>
              </a:rPr>
            </a:br>
            <a:br>
              <a:rPr lang="en-GB" sz="800">
                <a:latin typeface="Ubuntu"/>
                <a:ea typeface="Ubuntu"/>
                <a:cs typeface="Ubuntu"/>
                <a:sym typeface="Ubuntu"/>
              </a:rPr>
            </a:br>
            <a:endParaRPr b="1" sz="800">
              <a:latin typeface="Ubuntu"/>
              <a:ea typeface="Ubuntu"/>
              <a:cs typeface="Ubuntu"/>
              <a:sym typeface="Ubuntu"/>
            </a:endParaRPr>
          </a:p>
        </p:txBody>
      </p:sp>
      <p:sp>
        <p:nvSpPr>
          <p:cNvPr id="1445" name="Google Shape;1445;p277"/>
          <p:cNvSpPr/>
          <p:nvPr/>
        </p:nvSpPr>
        <p:spPr>
          <a:xfrm>
            <a:off x="3327006" y="876700"/>
            <a:ext cx="2490000" cy="485100"/>
          </a:xfrm>
          <a:prstGeom prst="roundRect">
            <a:avLst>
              <a:gd fmla="val 20000" name="adj"/>
            </a:avLst>
          </a:prstGeom>
          <a:solidFill>
            <a:srgbClr val="2BF5FF"/>
          </a:solidFill>
          <a:ln>
            <a:noFill/>
          </a:ln>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Business</a:t>
            </a:r>
            <a:endParaRPr b="1" i="0" sz="1300" u="none" cap="none" strike="noStrike">
              <a:solidFill>
                <a:srgbClr val="000000"/>
              </a:solidFill>
              <a:latin typeface="Ubuntu"/>
              <a:ea typeface="Ubuntu"/>
              <a:cs typeface="Ubuntu"/>
              <a:sym typeface="Ubuntu"/>
            </a:endParaRPr>
          </a:p>
        </p:txBody>
      </p:sp>
      <p:sp>
        <p:nvSpPr>
          <p:cNvPr id="1446" name="Google Shape;1446;p277"/>
          <p:cNvSpPr txBox="1"/>
          <p:nvPr/>
        </p:nvSpPr>
        <p:spPr>
          <a:xfrm>
            <a:off x="3327006" y="1770994"/>
            <a:ext cx="2490000" cy="40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900">
                <a:solidFill>
                  <a:schemeClr val="dk1"/>
                </a:solidFill>
                <a:latin typeface="Ubuntu"/>
                <a:ea typeface="Ubuntu"/>
                <a:cs typeface="Ubuntu"/>
                <a:sym typeface="Ubuntu"/>
              </a:rPr>
              <a:t>Promotion spéciale jusqu’au 31 décembre :</a:t>
            </a:r>
            <a:endParaRPr b="1" sz="900">
              <a:solidFill>
                <a:schemeClr val="dk1"/>
              </a:solidFill>
              <a:latin typeface="Ubuntu"/>
              <a:ea typeface="Ubuntu"/>
              <a:cs typeface="Ubuntu"/>
              <a:sym typeface="Ubuntu"/>
            </a:endParaRPr>
          </a:p>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€ 2 / mois les 6 premiers mois</a:t>
            </a:r>
            <a:endParaRPr b="1" sz="1000">
              <a:solidFill>
                <a:schemeClr val="dk1"/>
              </a:solidFill>
              <a:latin typeface="Ubuntu"/>
              <a:ea typeface="Ubuntu"/>
              <a:cs typeface="Ubuntu"/>
              <a:sym typeface="Ubuntu"/>
            </a:endParaRPr>
          </a:p>
          <a:p>
            <a:pPr indent="0" lvl="0" marL="0" rtl="0" algn="ctr">
              <a:lnSpc>
                <a:spcPct val="115000"/>
              </a:lnSpc>
              <a:spcBef>
                <a:spcPts val="0"/>
              </a:spcBef>
              <a:spcAft>
                <a:spcPts val="0"/>
              </a:spcAft>
              <a:buClr>
                <a:schemeClr val="dk1"/>
              </a:buClr>
              <a:buSzPts val="1100"/>
              <a:buFont typeface="Arial"/>
              <a:buNone/>
            </a:pPr>
            <a:r>
              <a:t/>
            </a:r>
            <a:endParaRPr b="1" sz="1000">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Ubuntu"/>
              <a:ea typeface="Ubuntu"/>
              <a:cs typeface="Ubuntu"/>
              <a:sym typeface="Ubuntu"/>
            </a:endParaRPr>
          </a:p>
        </p:txBody>
      </p:sp>
      <p:sp>
        <p:nvSpPr>
          <p:cNvPr id="1447" name="Google Shape;1447;p277"/>
          <p:cNvSpPr txBox="1"/>
          <p:nvPr/>
        </p:nvSpPr>
        <p:spPr>
          <a:xfrm>
            <a:off x="3326968" y="1409084"/>
            <a:ext cx="24900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10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ois</a:t>
            </a:r>
            <a:endParaRPr b="1" sz="1500">
              <a:solidFill>
                <a:srgbClr val="000000"/>
              </a:solidFill>
              <a:latin typeface="Ubuntu"/>
              <a:ea typeface="Ubuntu"/>
              <a:cs typeface="Ubuntu"/>
              <a:sym typeface="Ubuntu"/>
            </a:endParaRPr>
          </a:p>
        </p:txBody>
      </p:sp>
      <p:sp>
        <p:nvSpPr>
          <p:cNvPr id="1448" name="Google Shape;1448;p277"/>
          <p:cNvSpPr/>
          <p:nvPr/>
        </p:nvSpPr>
        <p:spPr>
          <a:xfrm>
            <a:off x="5981771" y="934238"/>
            <a:ext cx="2490000" cy="3647700"/>
          </a:xfrm>
          <a:prstGeom prst="roundRect">
            <a:avLst>
              <a:gd fmla="val 5207" name="adj"/>
            </a:avLst>
          </a:prstGeom>
          <a:solidFill>
            <a:schemeClr val="lt1"/>
          </a:solidFill>
          <a:ln>
            <a:noFill/>
          </a:ln>
        </p:spPr>
        <p:txBody>
          <a:bodyPr anchorCtr="0" anchor="ctr" bIns="49050" lIns="23400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b="1" lang="en-GB" sz="1000">
                <a:latin typeface="Ubuntu"/>
                <a:ea typeface="Ubuntu"/>
                <a:cs typeface="Ubuntu"/>
                <a:sym typeface="Ubuntu"/>
              </a:rPr>
            </a:b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b="1" sz="9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Utilisateur supplémentaire</a:t>
            </a:r>
            <a:r>
              <a:rPr lang="en-GB" sz="850">
                <a:solidFill>
                  <a:schemeClr val="dk1"/>
                </a:solidFill>
                <a:latin typeface="Ubuntu"/>
                <a:ea typeface="Ubuntu"/>
                <a:cs typeface="Ubuntu"/>
                <a:sym typeface="Ubuntu"/>
              </a:rPr>
              <a:t> (€ 2,5 / mois)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a:t>
            </a:r>
            <a:r>
              <a:rPr lang="en-GB" sz="850">
                <a:solidFill>
                  <a:schemeClr val="dk1"/>
                </a:solidFill>
                <a:latin typeface="Ubuntu"/>
                <a:ea typeface="Ubuntu"/>
                <a:cs typeface="Ubuntu"/>
                <a:sym typeface="Ubuntu"/>
              </a:rPr>
              <a:t>   Factures périodiques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Paiements groupés</a:t>
            </a:r>
            <a:r>
              <a:rPr lang="en-GB" sz="850">
                <a:solidFill>
                  <a:schemeClr val="dk1"/>
                </a:solidFill>
                <a:latin typeface="Ubuntu"/>
                <a:ea typeface="Ubuntu"/>
                <a:cs typeface="Ubuntu"/>
                <a:sym typeface="Ubuntu"/>
              </a:rPr>
              <a:t> (SEPA)</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Documents manquants par correspondance bancaire</a:t>
            </a:r>
            <a:br>
              <a:rPr lang="en-GB" sz="850">
                <a:solidFill>
                  <a:schemeClr val="dk1"/>
                </a:solidFill>
                <a:latin typeface="Ubuntu"/>
                <a:ea typeface="Ubuntu"/>
                <a:cs typeface="Ubuntu"/>
                <a:sym typeface="Ubuntu"/>
              </a:rPr>
            </a:b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Fiche fournisseur</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Suivi automatisé des clients/fournisseurs en attente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Multisender (illimité et automatique)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b="1" lang="en-GB" sz="850">
                <a:solidFill>
                  <a:schemeClr val="dk1"/>
                </a:solidFill>
                <a:latin typeface="Ubuntu"/>
                <a:ea typeface="Ubuntu"/>
                <a:cs typeface="Ubuntu"/>
                <a:sym typeface="Ubuntu"/>
              </a:rPr>
              <a:t>Plus à venir</a:t>
            </a:r>
            <a:r>
              <a:rPr b="1" lang="en-GB" sz="850">
                <a:solidFill>
                  <a:schemeClr val="dk1"/>
                </a:solidFill>
                <a:latin typeface="Ubuntu"/>
                <a:ea typeface="Ubuntu"/>
                <a:cs typeface="Ubuntu"/>
                <a:sym typeface="Ubuntu"/>
              </a:rPr>
              <a:t>! 🚀</a:t>
            </a:r>
            <a:endParaRPr b="1" sz="850">
              <a:solidFill>
                <a:schemeClr val="dk1"/>
              </a:solidFill>
              <a:latin typeface="Ubuntu"/>
              <a:ea typeface="Ubuntu"/>
              <a:cs typeface="Ubuntu"/>
              <a:sym typeface="Ubuntu"/>
            </a:endParaRPr>
          </a:p>
        </p:txBody>
      </p:sp>
      <p:sp>
        <p:nvSpPr>
          <p:cNvPr id="1449" name="Google Shape;1449;p277"/>
          <p:cNvSpPr/>
          <p:nvPr/>
        </p:nvSpPr>
        <p:spPr>
          <a:xfrm>
            <a:off x="5981803" y="876688"/>
            <a:ext cx="2490000" cy="485100"/>
          </a:xfrm>
          <a:prstGeom prst="roundRect">
            <a:avLst>
              <a:gd fmla="val 20000" name="adj"/>
            </a:avLst>
          </a:prstGeom>
          <a:solidFill>
            <a:srgbClr val="00C296"/>
          </a:solidFill>
          <a:ln>
            <a:noFill/>
          </a:ln>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solidFill>
                  <a:schemeClr val="lt1"/>
                </a:solidFill>
                <a:latin typeface="Ubuntu"/>
                <a:ea typeface="Ubuntu"/>
                <a:cs typeface="Ubuntu"/>
                <a:sym typeface="Ubuntu"/>
              </a:rPr>
              <a:t>Lucy Business Pro</a:t>
            </a:r>
            <a:endParaRPr b="1" i="0" sz="1300" u="none" cap="none" strike="noStrike">
              <a:solidFill>
                <a:schemeClr val="lt1"/>
              </a:solidFill>
              <a:latin typeface="Ubuntu"/>
              <a:ea typeface="Ubuntu"/>
              <a:cs typeface="Ubuntu"/>
              <a:sym typeface="Ubuntu"/>
            </a:endParaRPr>
          </a:p>
        </p:txBody>
      </p:sp>
      <p:sp>
        <p:nvSpPr>
          <p:cNvPr id="1450" name="Google Shape;1450;p277"/>
          <p:cNvSpPr txBox="1"/>
          <p:nvPr/>
        </p:nvSpPr>
        <p:spPr>
          <a:xfrm>
            <a:off x="5981803" y="1770982"/>
            <a:ext cx="2490000" cy="40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900">
                <a:solidFill>
                  <a:schemeClr val="dk1"/>
                </a:solidFill>
                <a:latin typeface="Ubuntu"/>
                <a:ea typeface="Ubuntu"/>
                <a:cs typeface="Ubuntu"/>
                <a:sym typeface="Ubuntu"/>
              </a:rPr>
              <a:t>Promotion spéciale jusqu’au 31 décembre :</a:t>
            </a:r>
            <a:endParaRPr b="1" sz="900">
              <a:solidFill>
                <a:schemeClr val="dk1"/>
              </a:solidFill>
              <a:latin typeface="Ubuntu"/>
              <a:ea typeface="Ubuntu"/>
              <a:cs typeface="Ubuntu"/>
              <a:sym typeface="Ubuntu"/>
            </a:endParaRPr>
          </a:p>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€ 2 / mois les 6 premiers mois </a:t>
            </a:r>
            <a:endParaRPr b="1" sz="1100">
              <a:latin typeface="Ubuntu"/>
              <a:ea typeface="Ubuntu"/>
              <a:cs typeface="Ubuntu"/>
              <a:sym typeface="Ubuntu"/>
            </a:endParaRPr>
          </a:p>
        </p:txBody>
      </p:sp>
      <p:sp>
        <p:nvSpPr>
          <p:cNvPr id="1451" name="Google Shape;1451;p277"/>
          <p:cNvSpPr txBox="1"/>
          <p:nvPr/>
        </p:nvSpPr>
        <p:spPr>
          <a:xfrm>
            <a:off x="5981764" y="1409097"/>
            <a:ext cx="24900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€ 1</a:t>
            </a:r>
            <a:r>
              <a:rPr b="1" lang="en-GB" sz="1500">
                <a:latin typeface="Ubuntu"/>
                <a:ea typeface="Ubuntu"/>
                <a:cs typeface="Ubuntu"/>
                <a:sym typeface="Ubuntu"/>
              </a:rPr>
              <a:t>5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ois</a:t>
            </a:r>
            <a:endParaRPr b="1" sz="1500">
              <a:solidFill>
                <a:srgbClr val="000000"/>
              </a:solidFill>
              <a:latin typeface="Ubuntu"/>
              <a:ea typeface="Ubuntu"/>
              <a:cs typeface="Ubuntu"/>
              <a:sym typeface="Ubuntu"/>
            </a:endParaRPr>
          </a:p>
        </p:txBody>
      </p:sp>
      <p:sp>
        <p:nvSpPr>
          <p:cNvPr id="1452" name="Google Shape;1452;p277"/>
          <p:cNvSpPr txBox="1"/>
          <p:nvPr>
            <p:ph type="title"/>
          </p:nvPr>
        </p:nvSpPr>
        <p:spPr>
          <a:xfrm>
            <a:off x="0" y="182850"/>
            <a:ext cx="9144000" cy="3885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SzPts val="990"/>
              <a:buNone/>
            </a:pPr>
            <a:r>
              <a:rPr b="1" lang="en-GB" sz="2610">
                <a:latin typeface="Ubuntu"/>
                <a:ea typeface="Ubuntu"/>
                <a:cs typeface="Ubuntu"/>
                <a:sym typeface="Ubuntu"/>
              </a:rPr>
              <a:t>Entrepreneurs</a:t>
            </a:r>
            <a:endParaRPr sz="2010">
              <a:latin typeface="Ubuntu"/>
              <a:ea typeface="Ubuntu"/>
              <a:cs typeface="Ubuntu"/>
              <a:sym typeface="Ubuntu"/>
            </a:endParaRPr>
          </a:p>
        </p:txBody>
      </p:sp>
      <p:cxnSp>
        <p:nvCxnSpPr>
          <p:cNvPr id="1453" name="Google Shape;1453;p277"/>
          <p:cNvCxnSpPr/>
          <p:nvPr/>
        </p:nvCxnSpPr>
        <p:spPr>
          <a:xfrm>
            <a:off x="1474291" y="1611897"/>
            <a:ext cx="387600" cy="0"/>
          </a:xfrm>
          <a:prstGeom prst="straightConnector1">
            <a:avLst/>
          </a:prstGeom>
          <a:noFill/>
          <a:ln cap="flat" cmpd="sng" w="19050">
            <a:solidFill>
              <a:srgbClr val="0E0E0E"/>
            </a:solidFill>
            <a:prstDash val="solid"/>
            <a:round/>
            <a:headEnd len="med" w="med" type="none"/>
            <a:tailEnd len="med" w="med" type="none"/>
          </a:ln>
        </p:spPr>
      </p:cxnSp>
      <p:cxnSp>
        <p:nvCxnSpPr>
          <p:cNvPr id="1454" name="Google Shape;1454;p277"/>
          <p:cNvCxnSpPr/>
          <p:nvPr/>
        </p:nvCxnSpPr>
        <p:spPr>
          <a:xfrm flipH="1" rot="10800000">
            <a:off x="4025012" y="1610247"/>
            <a:ext cx="471900" cy="3300"/>
          </a:xfrm>
          <a:prstGeom prst="straightConnector1">
            <a:avLst/>
          </a:prstGeom>
          <a:noFill/>
          <a:ln cap="flat" cmpd="sng" w="19050">
            <a:solidFill>
              <a:srgbClr val="0E0E0E"/>
            </a:solidFill>
            <a:prstDash val="solid"/>
            <a:round/>
            <a:headEnd len="med" w="med" type="none"/>
            <a:tailEnd len="med" w="med" type="none"/>
          </a:ln>
        </p:spPr>
      </p:cxnSp>
      <p:cxnSp>
        <p:nvCxnSpPr>
          <p:cNvPr id="1455" name="Google Shape;1455;p277"/>
          <p:cNvCxnSpPr/>
          <p:nvPr/>
        </p:nvCxnSpPr>
        <p:spPr>
          <a:xfrm flipH="1" rot="10800000">
            <a:off x="6660012" y="1610247"/>
            <a:ext cx="471900" cy="3300"/>
          </a:xfrm>
          <a:prstGeom prst="straightConnector1">
            <a:avLst/>
          </a:prstGeom>
          <a:noFill/>
          <a:ln cap="flat" cmpd="sng" w="19050">
            <a:solidFill>
              <a:srgbClr val="0E0E0E"/>
            </a:solidFill>
            <a:prstDash val="solid"/>
            <a:round/>
            <a:headEnd len="med" w="med" type="none"/>
            <a:tailEnd len="med" w="med" type="none"/>
          </a:ln>
        </p:spPr>
      </p:cxnSp>
      <p:sp>
        <p:nvSpPr>
          <p:cNvPr id="1456" name="Google Shape;1456;p277"/>
          <p:cNvSpPr txBox="1"/>
          <p:nvPr>
            <p:ph idx="1" type="body"/>
          </p:nvPr>
        </p:nvSpPr>
        <p:spPr>
          <a:xfrm>
            <a:off x="1066200" y="4705075"/>
            <a:ext cx="7011600" cy="374400"/>
          </a:xfrm>
          <a:prstGeom prst="rect">
            <a:avLst/>
          </a:prstGeom>
        </p:spPr>
        <p:txBody>
          <a:bodyPr anchorCtr="0" anchor="t" bIns="91425" lIns="91425" spcFirstLastPara="1" rIns="91425" wrap="square" tIns="91425">
            <a:noAutofit/>
          </a:bodyPr>
          <a:lstStyle/>
          <a:p>
            <a:pPr indent="0" lvl="0" marL="0" rtl="0" algn="ctr">
              <a:lnSpc>
                <a:spcPct val="95000"/>
              </a:lnSpc>
              <a:spcBef>
                <a:spcPts val="900"/>
              </a:spcBef>
              <a:spcAft>
                <a:spcPts val="900"/>
              </a:spcAft>
              <a:buSzPts val="770"/>
              <a:buNone/>
            </a:pPr>
            <a:r>
              <a:rPr b="0" lang="en-GB" sz="1140"/>
              <a:t>Vous voulez en savoir plus</a:t>
            </a:r>
            <a:r>
              <a:rPr b="0" lang="en-GB" sz="1140"/>
              <a:t>? Surfez sur </a:t>
            </a:r>
            <a:r>
              <a:rPr lang="en-GB" sz="1140" u="sng">
                <a:solidFill>
                  <a:schemeClr val="hlink"/>
                </a:solidFill>
                <a:hlinkClick r:id="rId3"/>
              </a:rPr>
              <a:t>getlucy.ai</a:t>
            </a:r>
            <a:r>
              <a:rPr b="0" lang="en-GB" sz="1140"/>
              <a:t>!</a:t>
            </a:r>
            <a:endParaRPr sz="156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460" name="Shape 1460"/>
        <p:cNvGrpSpPr/>
        <p:nvPr/>
      </p:nvGrpSpPr>
      <p:grpSpPr>
        <a:xfrm>
          <a:off x="0" y="0"/>
          <a:ext cx="0" cy="0"/>
          <a:chOff x="0" y="0"/>
          <a:chExt cx="0" cy="0"/>
        </a:xfrm>
      </p:grpSpPr>
      <p:sp>
        <p:nvSpPr>
          <p:cNvPr id="1461" name="Google Shape;1461;p278"/>
          <p:cNvSpPr/>
          <p:nvPr/>
        </p:nvSpPr>
        <p:spPr>
          <a:xfrm>
            <a:off x="7125" y="0"/>
            <a:ext cx="9144000" cy="5115000"/>
          </a:xfrm>
          <a:prstGeom prst="rect">
            <a:avLst/>
          </a:prstGeom>
          <a:solidFill>
            <a:srgbClr val="E698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2" name="Google Shape;1462;p278"/>
          <p:cNvSpPr txBox="1"/>
          <p:nvPr>
            <p:ph type="title"/>
          </p:nvPr>
        </p:nvSpPr>
        <p:spPr>
          <a:xfrm>
            <a:off x="311700" y="1633800"/>
            <a:ext cx="8520600" cy="10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chemeClr val="dk1"/>
                </a:solidFill>
              </a:rPr>
              <a:t>Next step ? </a:t>
            </a:r>
            <a:endParaRPr>
              <a:solidFill>
                <a:schemeClr val="dk1"/>
              </a:solidFill>
            </a:endParaRPr>
          </a:p>
          <a:p>
            <a:pPr indent="0" lvl="0" marL="0" rtl="0" algn="ctr">
              <a:spcBef>
                <a:spcPts val="0"/>
              </a:spcBef>
              <a:spcAft>
                <a:spcPts val="0"/>
              </a:spcAft>
              <a:buClr>
                <a:schemeClr val="dk1"/>
              </a:buClr>
              <a:buSzPts val="1100"/>
              <a:buFont typeface="Arial"/>
              <a:buNone/>
            </a:pPr>
            <a:r>
              <a:rPr lang="en-GB">
                <a:solidFill>
                  <a:schemeClr val="dk1"/>
                </a:solidFill>
              </a:rPr>
              <a:t>Discutez-en avec votre comptable ! </a:t>
            </a:r>
            <a:endParaRPr b="0" sz="2000">
              <a:solidFill>
                <a:schemeClr val="dk1"/>
              </a:solidFill>
            </a:endParaRPr>
          </a:p>
          <a:p>
            <a:pPr indent="0" lvl="0" marL="0" rtl="0" algn="ctr">
              <a:spcBef>
                <a:spcPts val="0"/>
              </a:spcBef>
              <a:spcAft>
                <a:spcPts val="0"/>
              </a:spcAft>
              <a:buSzPts val="1100"/>
              <a:buNone/>
            </a:pPr>
            <a:r>
              <a:t/>
            </a:r>
            <a:endParaRPr b="0" sz="2000">
              <a:solidFill>
                <a:schemeClr val="dk1"/>
              </a:solidFill>
            </a:endParaRPr>
          </a:p>
          <a:p>
            <a:pPr indent="0" lvl="0" marL="0" rtl="0" algn="ctr">
              <a:spcBef>
                <a:spcPts val="0"/>
              </a:spcBef>
              <a:spcAft>
                <a:spcPts val="0"/>
              </a:spcAft>
              <a:buSzPts val="1100"/>
              <a:buNone/>
            </a:pPr>
            <a:r>
              <a:t/>
            </a:r>
            <a:endParaRPr b="0" sz="2000">
              <a:solidFill>
                <a:schemeClr val="dk1"/>
              </a:solidFill>
            </a:endParaRPr>
          </a:p>
          <a:p>
            <a:pPr indent="0" lvl="0" marL="0" rtl="0" algn="ctr">
              <a:spcBef>
                <a:spcPts val="0"/>
              </a:spcBef>
              <a:spcAft>
                <a:spcPts val="0"/>
              </a:spcAft>
              <a:buSzPts val="1100"/>
              <a:buNone/>
            </a:pPr>
            <a:r>
              <a:t/>
            </a:r>
            <a:endParaRPr b="0" sz="2000">
              <a:solidFill>
                <a:schemeClr val="dk1"/>
              </a:solidFill>
            </a:endParaRPr>
          </a:p>
          <a:p>
            <a:pPr indent="0" lvl="0" marL="0" rtl="0" algn="ctr">
              <a:lnSpc>
                <a:spcPct val="115000"/>
              </a:lnSpc>
              <a:spcBef>
                <a:spcPts val="0"/>
              </a:spcBef>
              <a:spcAft>
                <a:spcPts val="0"/>
              </a:spcAft>
              <a:buSzPts val="1100"/>
              <a:buNone/>
            </a:pPr>
            <a:r>
              <a:t/>
            </a:r>
            <a:endParaRPr b="0" sz="1700">
              <a:solidFill>
                <a:schemeClr val="dk1"/>
              </a:solidFill>
            </a:endParaRPr>
          </a:p>
          <a:p>
            <a:pPr indent="0" lvl="0" marL="0" rtl="0" algn="ctr">
              <a:spcBef>
                <a:spcPts val="0"/>
              </a:spcBef>
              <a:spcAft>
                <a:spcPts val="0"/>
              </a:spcAft>
              <a:buSzPts val="990"/>
              <a:buNone/>
            </a:pPr>
            <a:r>
              <a:t/>
            </a:r>
            <a:endParaRPr sz="3420">
              <a:solidFill>
                <a:schemeClr val="dk1"/>
              </a:solidFill>
            </a:endParaRPr>
          </a:p>
        </p:txBody>
      </p:sp>
      <p:pic>
        <p:nvPicPr>
          <p:cNvPr id="1463" name="Google Shape;1463;p278"/>
          <p:cNvPicPr preferRelativeResize="0"/>
          <p:nvPr/>
        </p:nvPicPr>
        <p:blipFill>
          <a:blip r:embed="rId3">
            <a:alphaModFix/>
          </a:blip>
          <a:stretch>
            <a:fillRect/>
          </a:stretch>
        </p:blipFill>
        <p:spPr>
          <a:xfrm>
            <a:off x="3883826" y="849825"/>
            <a:ext cx="912424" cy="451601"/>
          </a:xfrm>
          <a:prstGeom prst="rect">
            <a:avLst/>
          </a:prstGeom>
          <a:noFill/>
          <a:ln>
            <a:noFill/>
          </a:ln>
        </p:spPr>
      </p:pic>
      <p:pic>
        <p:nvPicPr>
          <p:cNvPr id="1464" name="Google Shape;1464;p278"/>
          <p:cNvPicPr preferRelativeResize="0"/>
          <p:nvPr/>
        </p:nvPicPr>
        <p:blipFill>
          <a:blip r:embed="rId4">
            <a:alphaModFix/>
          </a:blip>
          <a:stretch>
            <a:fillRect/>
          </a:stretch>
        </p:blipFill>
        <p:spPr>
          <a:xfrm>
            <a:off x="6197369" y="4085150"/>
            <a:ext cx="1782036" cy="451600"/>
          </a:xfrm>
          <a:prstGeom prst="rect">
            <a:avLst/>
          </a:prstGeom>
          <a:noFill/>
          <a:ln>
            <a:noFill/>
          </a:ln>
        </p:spPr>
      </p:pic>
      <p:pic>
        <p:nvPicPr>
          <p:cNvPr id="1465" name="Google Shape;1465;p278"/>
          <p:cNvPicPr preferRelativeResize="0"/>
          <p:nvPr/>
        </p:nvPicPr>
        <p:blipFill>
          <a:blip r:embed="rId5">
            <a:alphaModFix/>
          </a:blip>
          <a:stretch>
            <a:fillRect/>
          </a:stretch>
        </p:blipFill>
        <p:spPr>
          <a:xfrm>
            <a:off x="3445679" y="1411275"/>
            <a:ext cx="438150" cy="216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279"/>
          <p:cNvSpPr txBox="1"/>
          <p:nvPr>
            <p:ph type="title"/>
          </p:nvPr>
        </p:nvSpPr>
        <p:spPr>
          <a:xfrm>
            <a:off x="701850" y="9446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Actions à prendre :</a:t>
            </a:r>
            <a:endParaRPr/>
          </a:p>
        </p:txBody>
      </p:sp>
      <p:pic>
        <p:nvPicPr>
          <p:cNvPr id="1471" name="Google Shape;1471;p279"/>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1472" name="Google Shape;1472;p279"/>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1473" name="Google Shape;1473;p279"/>
          <p:cNvSpPr txBox="1"/>
          <p:nvPr>
            <p:ph idx="1" type="body"/>
          </p:nvPr>
        </p:nvSpPr>
        <p:spPr>
          <a:xfrm>
            <a:off x="701850" y="1429825"/>
            <a:ext cx="7740300" cy="3552000"/>
          </a:xfrm>
          <a:prstGeom prst="rect">
            <a:avLst/>
          </a:prstGeom>
        </p:spPr>
        <p:txBody>
          <a:bodyPr anchorCtr="0" anchor="t" bIns="91425" lIns="91425" spcFirstLastPara="1" rIns="91425" wrap="square" tIns="91425">
            <a:normAutofit/>
          </a:bodyPr>
          <a:lstStyle/>
          <a:p>
            <a:pPr indent="-336550" lvl="0" marL="457200" rtl="0" algn="l">
              <a:lnSpc>
                <a:spcPct val="100000"/>
              </a:lnSpc>
              <a:spcBef>
                <a:spcPts val="0"/>
              </a:spcBef>
              <a:spcAft>
                <a:spcPts val="0"/>
              </a:spcAft>
              <a:buSzPts val="1700"/>
              <a:buFont typeface="Ubuntu Light"/>
              <a:buAutoNum type="arabicPeriod"/>
            </a:pPr>
            <a:r>
              <a:rPr b="0" lang="en-GB" sz="1700">
                <a:latin typeface="Ubuntu Light"/>
                <a:ea typeface="Ubuntu Light"/>
                <a:cs typeface="Ubuntu Light"/>
                <a:sym typeface="Ubuntu Light"/>
              </a:rPr>
              <a:t>Renseignez-vous sur la facturation électronique ✅</a:t>
            </a:r>
            <a:endParaRPr b="0" sz="17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Arial"/>
              <a:buAutoNum type="arabicPeriod"/>
            </a:pPr>
            <a:r>
              <a:rPr b="0" lang="en-GB" sz="1700">
                <a:latin typeface="Ubuntu Light"/>
                <a:ea typeface="Ubuntu Light"/>
                <a:cs typeface="Ubuntu Light"/>
                <a:sym typeface="Ubuntu Light"/>
              </a:rPr>
              <a:t>Discutez-en avec votre comptable</a:t>
            </a:r>
            <a:endParaRPr b="0" sz="17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Arial"/>
              <a:buAutoNum type="arabicPeriod"/>
            </a:pPr>
            <a:r>
              <a:rPr b="0" lang="en-GB" sz="1700">
                <a:latin typeface="Ubuntu Light"/>
                <a:ea typeface="Ubuntu Light"/>
                <a:cs typeface="Ubuntu Light"/>
                <a:sym typeface="Ubuntu Light"/>
              </a:rPr>
              <a:t>Analysez votre processus de facturation</a:t>
            </a:r>
            <a:endParaRPr b="0" sz="17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Arial"/>
              <a:buAutoNum type="arabicPeriod"/>
            </a:pPr>
            <a:r>
              <a:rPr b="0" lang="en-GB" sz="1700">
                <a:latin typeface="Ubuntu Light"/>
                <a:ea typeface="Ubuntu Light"/>
                <a:cs typeface="Ubuntu Light"/>
                <a:sym typeface="Ubuntu Light"/>
              </a:rPr>
              <a:t>Vérifiez si vos logiciels actuels sont compatibles</a:t>
            </a:r>
            <a:endParaRPr b="0" sz="17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Arial"/>
              <a:buAutoNum type="arabicPeriod"/>
            </a:pPr>
            <a:r>
              <a:rPr b="0" lang="en-GB" sz="1700">
                <a:latin typeface="Ubuntu Light"/>
                <a:ea typeface="Ubuntu Light"/>
                <a:cs typeface="Ubuntu Light"/>
                <a:sym typeface="Ubuntu Light"/>
              </a:rPr>
              <a:t>Choisissez un ou plusieurs logiciels en fonction de vos besoins actuels et futurs et en concertation avec votre comptable</a:t>
            </a:r>
            <a:endParaRPr b="0" sz="17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Arial"/>
              <a:buAutoNum type="arabicPeriod"/>
            </a:pPr>
            <a:r>
              <a:rPr b="0" lang="en-GB" sz="1700">
                <a:latin typeface="Ubuntu Light"/>
                <a:ea typeface="Ubuntu Light"/>
                <a:cs typeface="Ubuntu Light"/>
                <a:sym typeface="Ubuntu Light"/>
              </a:rPr>
              <a:t>Mettez en oeuvre le nouveau processus (et communiquez avec vos clients et fournisseurs)</a:t>
            </a:r>
            <a:endParaRPr b="0" sz="1700">
              <a:latin typeface="Ubuntu Light"/>
              <a:ea typeface="Ubuntu Light"/>
              <a:cs typeface="Ubuntu Light"/>
              <a:sym typeface="Ubuntu Light"/>
            </a:endParaRPr>
          </a:p>
          <a:p>
            <a:pPr indent="0" lvl="0" marL="0" rtl="0" algn="l">
              <a:lnSpc>
                <a:spcPct val="100000"/>
              </a:lnSpc>
              <a:spcBef>
                <a:spcPts val="0"/>
              </a:spcBef>
              <a:spcAft>
                <a:spcPts val="0"/>
              </a:spcAft>
              <a:buNone/>
            </a:pPr>
            <a:r>
              <a:t/>
            </a:r>
            <a:endParaRPr sz="1700"/>
          </a:p>
          <a:p>
            <a:pPr indent="0" lvl="0" marL="0" rtl="0" algn="l">
              <a:lnSpc>
                <a:spcPct val="100000"/>
              </a:lnSpc>
              <a:spcBef>
                <a:spcPts val="0"/>
              </a:spcBef>
              <a:spcAft>
                <a:spcPts val="0"/>
              </a:spcAft>
              <a:buNone/>
            </a:pPr>
            <a:r>
              <a:rPr lang="en-GB" sz="1700"/>
              <a:t>Faites tout cela en concertation avec votre comptable pour garantir un processus de facturation efficace et fluide !</a:t>
            </a:r>
            <a:endParaRPr sz="17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477" name="Shape 1477"/>
        <p:cNvGrpSpPr/>
        <p:nvPr/>
      </p:nvGrpSpPr>
      <p:grpSpPr>
        <a:xfrm>
          <a:off x="0" y="0"/>
          <a:ext cx="0" cy="0"/>
          <a:chOff x="0" y="0"/>
          <a:chExt cx="0" cy="0"/>
        </a:xfrm>
      </p:grpSpPr>
      <p:sp>
        <p:nvSpPr>
          <p:cNvPr id="1478" name="Google Shape;1478;p280"/>
          <p:cNvSpPr/>
          <p:nvPr/>
        </p:nvSpPr>
        <p:spPr>
          <a:xfrm>
            <a:off x="2932150" y="1691950"/>
            <a:ext cx="2972700" cy="2800800"/>
          </a:xfrm>
          <a:prstGeom prst="roundRect">
            <a:avLst>
              <a:gd fmla="val 8088"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1479" name="Google Shape;1479;p280"/>
          <p:cNvPicPr preferRelativeResize="0"/>
          <p:nvPr/>
        </p:nvPicPr>
        <p:blipFill>
          <a:blip r:embed="rId3">
            <a:alphaModFix/>
          </a:blip>
          <a:stretch>
            <a:fillRect/>
          </a:stretch>
        </p:blipFill>
        <p:spPr>
          <a:xfrm>
            <a:off x="410147" y="-64200"/>
            <a:ext cx="1801677" cy="456575"/>
          </a:xfrm>
          <a:prstGeom prst="rect">
            <a:avLst/>
          </a:prstGeom>
          <a:noFill/>
          <a:ln>
            <a:noFill/>
          </a:ln>
        </p:spPr>
      </p:pic>
      <p:sp>
        <p:nvSpPr>
          <p:cNvPr id="1480" name="Google Shape;1480;p280"/>
          <p:cNvSpPr txBox="1"/>
          <p:nvPr>
            <p:ph type="title"/>
          </p:nvPr>
        </p:nvSpPr>
        <p:spPr>
          <a:xfrm>
            <a:off x="0" y="639850"/>
            <a:ext cx="9144000" cy="38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510">
                <a:latin typeface="Ubuntu"/>
                <a:ea typeface="Ubuntu"/>
                <a:cs typeface="Ubuntu"/>
                <a:sym typeface="Ubuntu"/>
              </a:rPr>
              <a:t>Vous voulez tester Lucy ? </a:t>
            </a:r>
            <a:endParaRPr b="1" sz="2510">
              <a:latin typeface="Ubuntu"/>
              <a:ea typeface="Ubuntu"/>
              <a:cs typeface="Ubuntu"/>
              <a:sym typeface="Ubuntu"/>
            </a:endParaRPr>
          </a:p>
          <a:p>
            <a:pPr indent="0" lvl="0" marL="0" rtl="0" algn="ctr">
              <a:spcBef>
                <a:spcPts val="0"/>
              </a:spcBef>
              <a:spcAft>
                <a:spcPts val="0"/>
              </a:spcAft>
              <a:buSzPts val="990"/>
              <a:buNone/>
            </a:pPr>
            <a:r>
              <a:rPr b="1" lang="en-GB" sz="2310">
                <a:latin typeface="Ubuntu"/>
                <a:ea typeface="Ubuntu"/>
                <a:cs typeface="Ubuntu"/>
                <a:sym typeface="Ubuntu"/>
              </a:rPr>
              <a:t>Bénéficiez d’un essai gratuit de 30 jours !</a:t>
            </a:r>
            <a:endParaRPr b="1" sz="2310">
              <a:latin typeface="Ubuntu"/>
              <a:ea typeface="Ubuntu"/>
              <a:cs typeface="Ubuntu"/>
              <a:sym typeface="Ubuntu"/>
            </a:endParaRPr>
          </a:p>
        </p:txBody>
      </p:sp>
      <p:pic>
        <p:nvPicPr>
          <p:cNvPr id="1481" name="Google Shape;1481;p280"/>
          <p:cNvPicPr preferRelativeResize="0"/>
          <p:nvPr/>
        </p:nvPicPr>
        <p:blipFill>
          <a:blip r:embed="rId4">
            <a:alphaModFix/>
          </a:blip>
          <a:stretch>
            <a:fillRect/>
          </a:stretch>
        </p:blipFill>
        <p:spPr>
          <a:xfrm>
            <a:off x="1918996" y="2858250"/>
            <a:ext cx="844825" cy="417450"/>
          </a:xfrm>
          <a:prstGeom prst="rect">
            <a:avLst/>
          </a:prstGeom>
          <a:noFill/>
          <a:ln>
            <a:noFill/>
          </a:ln>
        </p:spPr>
      </p:pic>
      <p:pic>
        <p:nvPicPr>
          <p:cNvPr id="1482" name="Google Shape;1482;p280"/>
          <p:cNvPicPr preferRelativeResize="0"/>
          <p:nvPr/>
        </p:nvPicPr>
        <p:blipFill>
          <a:blip r:embed="rId5">
            <a:alphaModFix/>
          </a:blip>
          <a:stretch>
            <a:fillRect/>
          </a:stretch>
        </p:blipFill>
        <p:spPr>
          <a:xfrm>
            <a:off x="5732748" y="1763275"/>
            <a:ext cx="991004" cy="388500"/>
          </a:xfrm>
          <a:prstGeom prst="rect">
            <a:avLst/>
          </a:prstGeom>
          <a:noFill/>
          <a:ln>
            <a:noFill/>
          </a:ln>
        </p:spPr>
      </p:pic>
      <p:pic>
        <p:nvPicPr>
          <p:cNvPr id="1483" name="Google Shape;1483;p280" title="frame (20).png"/>
          <p:cNvPicPr preferRelativeResize="0"/>
          <p:nvPr/>
        </p:nvPicPr>
        <p:blipFill>
          <a:blip r:embed="rId6">
            <a:alphaModFix/>
          </a:blip>
          <a:stretch>
            <a:fillRect/>
          </a:stretch>
        </p:blipFill>
        <p:spPr>
          <a:xfrm>
            <a:off x="3075037" y="1748887"/>
            <a:ext cx="2686925" cy="26869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487" name="Shape 1487"/>
        <p:cNvGrpSpPr/>
        <p:nvPr/>
      </p:nvGrpSpPr>
      <p:grpSpPr>
        <a:xfrm>
          <a:off x="0" y="0"/>
          <a:ext cx="0" cy="0"/>
          <a:chOff x="0" y="0"/>
          <a:chExt cx="0" cy="0"/>
        </a:xfrm>
      </p:grpSpPr>
      <p:sp>
        <p:nvSpPr>
          <p:cNvPr id="1488" name="Google Shape;1488;p281"/>
          <p:cNvSpPr/>
          <p:nvPr/>
        </p:nvSpPr>
        <p:spPr>
          <a:xfrm>
            <a:off x="0" y="14250"/>
            <a:ext cx="9144000" cy="5115000"/>
          </a:xfrm>
          <a:prstGeom prst="rect">
            <a:avLst/>
          </a:prstGeom>
          <a:solidFill>
            <a:srgbClr val="4CE4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9" name="Google Shape;1489;p281"/>
          <p:cNvSpPr txBox="1"/>
          <p:nvPr>
            <p:ph type="title"/>
          </p:nvPr>
        </p:nvSpPr>
        <p:spPr>
          <a:xfrm>
            <a:off x="311700" y="1843850"/>
            <a:ext cx="85206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100"/>
              <a:buNone/>
            </a:pPr>
            <a:r>
              <a:rPr lang="en-GB" sz="2200">
                <a:solidFill>
                  <a:schemeClr val="dk1"/>
                </a:solidFill>
              </a:rPr>
              <a:t>Mes collègues Lucy se feront un plaisir de vous aider !</a:t>
            </a:r>
            <a:endParaRPr b="0" sz="2200">
              <a:solidFill>
                <a:schemeClr val="dk1"/>
              </a:solidFill>
            </a:endParaRPr>
          </a:p>
          <a:p>
            <a:pPr indent="0" lvl="0" marL="0" rtl="0" algn="ctr">
              <a:spcBef>
                <a:spcPts val="0"/>
              </a:spcBef>
              <a:spcAft>
                <a:spcPts val="0"/>
              </a:spcAft>
              <a:buSzPts val="1100"/>
              <a:buNone/>
            </a:pPr>
            <a:r>
              <a:t/>
            </a:r>
            <a:endParaRPr b="0" sz="2200">
              <a:solidFill>
                <a:schemeClr val="dk1"/>
              </a:solidFill>
            </a:endParaRPr>
          </a:p>
          <a:p>
            <a:pPr indent="0" lvl="0" marL="0" rtl="0" algn="ctr">
              <a:spcBef>
                <a:spcPts val="0"/>
              </a:spcBef>
              <a:spcAft>
                <a:spcPts val="0"/>
              </a:spcAft>
              <a:buSzPts val="1100"/>
              <a:buNone/>
            </a:pPr>
            <a:r>
              <a:t/>
            </a:r>
            <a:endParaRPr b="0" sz="2200">
              <a:solidFill>
                <a:schemeClr val="dk1"/>
              </a:solidFill>
            </a:endParaRPr>
          </a:p>
          <a:p>
            <a:pPr indent="0" lvl="0" marL="0" rtl="0" algn="ctr">
              <a:spcBef>
                <a:spcPts val="0"/>
              </a:spcBef>
              <a:spcAft>
                <a:spcPts val="0"/>
              </a:spcAft>
              <a:buSzPts val="1100"/>
              <a:buNone/>
            </a:pPr>
            <a:r>
              <a:t/>
            </a:r>
            <a:endParaRPr b="0" sz="2200">
              <a:solidFill>
                <a:schemeClr val="dk1"/>
              </a:solidFill>
            </a:endParaRPr>
          </a:p>
          <a:p>
            <a:pPr indent="0" lvl="0" marL="0" rtl="0" algn="ctr">
              <a:spcBef>
                <a:spcPts val="0"/>
              </a:spcBef>
              <a:spcAft>
                <a:spcPts val="0"/>
              </a:spcAft>
              <a:buSzPts val="1100"/>
              <a:buNone/>
            </a:pPr>
            <a:r>
              <a:t/>
            </a:r>
            <a:endParaRPr b="0" sz="2200">
              <a:solidFill>
                <a:schemeClr val="dk1"/>
              </a:solidFill>
            </a:endParaRPr>
          </a:p>
          <a:p>
            <a:pPr indent="0" lvl="0" marL="0" rtl="0" algn="ctr">
              <a:lnSpc>
                <a:spcPct val="115000"/>
              </a:lnSpc>
              <a:spcBef>
                <a:spcPts val="0"/>
              </a:spcBef>
              <a:spcAft>
                <a:spcPts val="0"/>
              </a:spcAft>
              <a:buSzPts val="1100"/>
              <a:buNone/>
            </a:pPr>
            <a:r>
              <a:t/>
            </a:r>
            <a:endParaRPr b="0" sz="1900">
              <a:solidFill>
                <a:schemeClr val="dk1"/>
              </a:solidFill>
            </a:endParaRPr>
          </a:p>
          <a:p>
            <a:pPr indent="0" lvl="0" marL="0" rtl="0" algn="ctr">
              <a:spcBef>
                <a:spcPts val="0"/>
              </a:spcBef>
              <a:spcAft>
                <a:spcPts val="0"/>
              </a:spcAft>
              <a:buSzPts val="990"/>
              <a:buNone/>
            </a:pPr>
            <a:r>
              <a:t/>
            </a:r>
            <a:endParaRPr sz="3620">
              <a:solidFill>
                <a:schemeClr val="dk1"/>
              </a:solidFill>
            </a:endParaRPr>
          </a:p>
        </p:txBody>
      </p:sp>
      <p:pic>
        <p:nvPicPr>
          <p:cNvPr id="1490" name="Google Shape;1490;p281"/>
          <p:cNvPicPr preferRelativeResize="0"/>
          <p:nvPr/>
        </p:nvPicPr>
        <p:blipFill>
          <a:blip r:embed="rId3">
            <a:alphaModFix/>
          </a:blip>
          <a:stretch>
            <a:fillRect/>
          </a:stretch>
        </p:blipFill>
        <p:spPr>
          <a:xfrm>
            <a:off x="3883826" y="849825"/>
            <a:ext cx="912424" cy="451601"/>
          </a:xfrm>
          <a:prstGeom prst="rect">
            <a:avLst/>
          </a:prstGeom>
          <a:noFill/>
          <a:ln>
            <a:noFill/>
          </a:ln>
        </p:spPr>
      </p:pic>
      <p:pic>
        <p:nvPicPr>
          <p:cNvPr id="1491" name="Google Shape;1491;p281"/>
          <p:cNvPicPr preferRelativeResize="0"/>
          <p:nvPr/>
        </p:nvPicPr>
        <p:blipFill>
          <a:blip r:embed="rId4">
            <a:alphaModFix/>
          </a:blip>
          <a:stretch>
            <a:fillRect/>
          </a:stretch>
        </p:blipFill>
        <p:spPr>
          <a:xfrm>
            <a:off x="5695468" y="-198700"/>
            <a:ext cx="3993498" cy="1012025"/>
          </a:xfrm>
          <a:prstGeom prst="rect">
            <a:avLst/>
          </a:prstGeom>
          <a:noFill/>
          <a:ln>
            <a:noFill/>
          </a:ln>
        </p:spPr>
      </p:pic>
      <p:pic>
        <p:nvPicPr>
          <p:cNvPr id="1492" name="Google Shape;1492;p281"/>
          <p:cNvPicPr preferRelativeResize="0"/>
          <p:nvPr/>
        </p:nvPicPr>
        <p:blipFill>
          <a:blip r:embed="rId5">
            <a:alphaModFix/>
          </a:blip>
          <a:stretch>
            <a:fillRect/>
          </a:stretch>
        </p:blipFill>
        <p:spPr>
          <a:xfrm>
            <a:off x="3445679" y="1411275"/>
            <a:ext cx="438150" cy="216500"/>
          </a:xfrm>
          <a:prstGeom prst="rect">
            <a:avLst/>
          </a:prstGeom>
          <a:noFill/>
          <a:ln>
            <a:noFill/>
          </a:ln>
        </p:spPr>
      </p:pic>
      <p:pic>
        <p:nvPicPr>
          <p:cNvPr id="1493" name="Google Shape;1493;p281"/>
          <p:cNvPicPr preferRelativeResize="0"/>
          <p:nvPr/>
        </p:nvPicPr>
        <p:blipFill rotWithShape="1">
          <a:blip r:embed="rId6">
            <a:alphaModFix/>
          </a:blip>
          <a:srcRect b="0" l="1437" r="1437" t="0"/>
          <a:stretch/>
        </p:blipFill>
        <p:spPr>
          <a:xfrm>
            <a:off x="329049" y="3057025"/>
            <a:ext cx="1749000" cy="1827300"/>
          </a:xfrm>
          <a:prstGeom prst="ellipse">
            <a:avLst/>
          </a:prstGeom>
          <a:noFill/>
          <a:ln cap="flat" cmpd="sng" w="19050">
            <a:solidFill>
              <a:srgbClr val="999999"/>
            </a:solidFill>
            <a:prstDash val="solid"/>
            <a:round/>
            <a:headEnd len="sm" w="sm" type="none"/>
            <a:tailEnd len="sm" w="sm" type="none"/>
          </a:ln>
        </p:spPr>
      </p:pic>
      <p:sp>
        <p:nvSpPr>
          <p:cNvPr id="1494" name="Google Shape;1494;p281"/>
          <p:cNvSpPr/>
          <p:nvPr/>
        </p:nvSpPr>
        <p:spPr>
          <a:xfrm>
            <a:off x="1582548" y="3258581"/>
            <a:ext cx="706500" cy="204000"/>
          </a:xfrm>
          <a:prstGeom prst="roundRect">
            <a:avLst>
              <a:gd fmla="val 50000" name="adj"/>
            </a:avLst>
          </a:prstGeom>
          <a:solidFill>
            <a:srgbClr val="EF23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Ubuntu Medium"/>
                <a:ea typeface="Ubuntu Medium"/>
                <a:cs typeface="Ubuntu Medium"/>
                <a:sym typeface="Ubuntu Medium"/>
              </a:rPr>
              <a:t>Mitch</a:t>
            </a:r>
            <a:endParaRPr sz="1100">
              <a:solidFill>
                <a:srgbClr val="FFFFFF"/>
              </a:solidFill>
              <a:latin typeface="Ubuntu Medium"/>
              <a:ea typeface="Ubuntu Medium"/>
              <a:cs typeface="Ubuntu Medium"/>
              <a:sym typeface="Ubuntu Medium"/>
            </a:endParaRPr>
          </a:p>
        </p:txBody>
      </p:sp>
      <p:pic>
        <p:nvPicPr>
          <p:cNvPr id="1495" name="Google Shape;1495;p281"/>
          <p:cNvPicPr preferRelativeResize="0"/>
          <p:nvPr/>
        </p:nvPicPr>
        <p:blipFill rotWithShape="1">
          <a:blip r:embed="rId7">
            <a:alphaModFix/>
          </a:blip>
          <a:srcRect b="0" l="6162" r="6171" t="0"/>
          <a:stretch/>
        </p:blipFill>
        <p:spPr>
          <a:xfrm>
            <a:off x="2390649" y="3057025"/>
            <a:ext cx="1749000" cy="1827300"/>
          </a:xfrm>
          <a:prstGeom prst="ellipse">
            <a:avLst/>
          </a:prstGeom>
          <a:noFill/>
          <a:ln cap="flat" cmpd="sng" w="19050">
            <a:solidFill>
              <a:srgbClr val="999999"/>
            </a:solidFill>
            <a:prstDash val="solid"/>
            <a:round/>
            <a:headEnd len="sm" w="sm" type="none"/>
            <a:tailEnd len="sm" w="sm" type="none"/>
          </a:ln>
        </p:spPr>
      </p:pic>
      <p:pic>
        <p:nvPicPr>
          <p:cNvPr id="1496" name="Google Shape;1496;p281" title="1737976385094.jpeg"/>
          <p:cNvPicPr preferRelativeResize="0"/>
          <p:nvPr/>
        </p:nvPicPr>
        <p:blipFill rotWithShape="1">
          <a:blip r:embed="rId8">
            <a:alphaModFix/>
          </a:blip>
          <a:srcRect b="0" l="2143" r="2143" t="0"/>
          <a:stretch/>
        </p:blipFill>
        <p:spPr>
          <a:xfrm>
            <a:off x="4443799" y="3057025"/>
            <a:ext cx="1749000" cy="1827300"/>
          </a:xfrm>
          <a:prstGeom prst="ellipse">
            <a:avLst/>
          </a:prstGeom>
          <a:noFill/>
          <a:ln cap="flat" cmpd="sng" w="19050">
            <a:solidFill>
              <a:srgbClr val="999999"/>
            </a:solidFill>
            <a:prstDash val="solid"/>
            <a:round/>
            <a:headEnd len="sm" w="sm" type="none"/>
            <a:tailEnd len="sm" w="sm" type="none"/>
          </a:ln>
        </p:spPr>
      </p:pic>
      <p:sp>
        <p:nvSpPr>
          <p:cNvPr id="1497" name="Google Shape;1497;p281"/>
          <p:cNvSpPr/>
          <p:nvPr/>
        </p:nvSpPr>
        <p:spPr>
          <a:xfrm>
            <a:off x="5826350" y="3685050"/>
            <a:ext cx="855000" cy="204000"/>
          </a:xfrm>
          <a:prstGeom prst="roundRect">
            <a:avLst>
              <a:gd fmla="val 50000" name="adj"/>
            </a:avLst>
          </a:prstGeom>
          <a:solidFill>
            <a:srgbClr val="EF23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Ubuntu Medium"/>
                <a:ea typeface="Ubuntu Medium"/>
                <a:cs typeface="Ubuntu Medium"/>
                <a:sym typeface="Ubuntu Medium"/>
              </a:rPr>
              <a:t>Caroline</a:t>
            </a:r>
            <a:endParaRPr sz="1100">
              <a:solidFill>
                <a:srgbClr val="FFFFFF"/>
              </a:solidFill>
              <a:latin typeface="Ubuntu Medium"/>
              <a:ea typeface="Ubuntu Medium"/>
              <a:cs typeface="Ubuntu Medium"/>
              <a:sym typeface="Ubuntu Medium"/>
            </a:endParaRPr>
          </a:p>
        </p:txBody>
      </p:sp>
      <p:sp>
        <p:nvSpPr>
          <p:cNvPr id="1498" name="Google Shape;1498;p281"/>
          <p:cNvSpPr/>
          <p:nvPr/>
        </p:nvSpPr>
        <p:spPr>
          <a:xfrm>
            <a:off x="3641600" y="4429600"/>
            <a:ext cx="802200" cy="204000"/>
          </a:xfrm>
          <a:prstGeom prst="roundRect">
            <a:avLst>
              <a:gd fmla="val 50000" name="adj"/>
            </a:avLst>
          </a:prstGeom>
          <a:solidFill>
            <a:srgbClr val="5423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Ubuntu Medium"/>
                <a:ea typeface="Ubuntu Medium"/>
                <a:cs typeface="Ubuntu Medium"/>
                <a:sym typeface="Ubuntu Medium"/>
              </a:rPr>
              <a:t>Philippe</a:t>
            </a:r>
            <a:endParaRPr sz="1100">
              <a:solidFill>
                <a:srgbClr val="FFFFFF"/>
              </a:solidFill>
              <a:latin typeface="Ubuntu Medium"/>
              <a:ea typeface="Ubuntu Medium"/>
              <a:cs typeface="Ubuntu Medium"/>
              <a:sym typeface="Ubuntu Medium"/>
            </a:endParaRPr>
          </a:p>
        </p:txBody>
      </p:sp>
      <p:pic>
        <p:nvPicPr>
          <p:cNvPr id="1499" name="Google Shape;1499;p281" title="1738099551738.jpeg"/>
          <p:cNvPicPr preferRelativeResize="0"/>
          <p:nvPr/>
        </p:nvPicPr>
        <p:blipFill rotWithShape="1">
          <a:blip r:embed="rId9">
            <a:alphaModFix/>
          </a:blip>
          <a:srcRect b="0" l="2143" r="2143" t="0"/>
          <a:stretch/>
        </p:blipFill>
        <p:spPr>
          <a:xfrm>
            <a:off x="6846099" y="3057025"/>
            <a:ext cx="1749000" cy="1827300"/>
          </a:xfrm>
          <a:prstGeom prst="ellipse">
            <a:avLst/>
          </a:prstGeom>
          <a:noFill/>
          <a:ln cap="flat" cmpd="sng" w="19050">
            <a:solidFill>
              <a:srgbClr val="999999"/>
            </a:solidFill>
            <a:prstDash val="solid"/>
            <a:round/>
            <a:headEnd len="sm" w="sm" type="none"/>
            <a:tailEnd len="sm" w="sm" type="none"/>
          </a:ln>
        </p:spPr>
      </p:pic>
      <p:sp>
        <p:nvSpPr>
          <p:cNvPr id="1500" name="Google Shape;1500;p281"/>
          <p:cNvSpPr/>
          <p:nvPr/>
        </p:nvSpPr>
        <p:spPr>
          <a:xfrm>
            <a:off x="8228650" y="4375750"/>
            <a:ext cx="802200" cy="204000"/>
          </a:xfrm>
          <a:prstGeom prst="roundRect">
            <a:avLst>
              <a:gd fmla="val 50000" name="adj"/>
            </a:avLst>
          </a:prstGeom>
          <a:solidFill>
            <a:srgbClr val="5423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Ubuntu Medium"/>
                <a:ea typeface="Ubuntu Medium"/>
                <a:cs typeface="Ubuntu Medium"/>
                <a:sym typeface="Ubuntu Medium"/>
              </a:rPr>
              <a:t>Arthur</a:t>
            </a:r>
            <a:endParaRPr sz="1100">
              <a:solidFill>
                <a:srgbClr val="FFFFFF"/>
              </a:solidFill>
              <a:latin typeface="Ubuntu Medium"/>
              <a:ea typeface="Ubuntu Medium"/>
              <a:cs typeface="Ubuntu Medium"/>
              <a:sym typeface="Ubuntu Medium"/>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4" name="Shape 1504"/>
        <p:cNvGrpSpPr/>
        <p:nvPr/>
      </p:nvGrpSpPr>
      <p:grpSpPr>
        <a:xfrm>
          <a:off x="0" y="0"/>
          <a:ext cx="0" cy="0"/>
          <a:chOff x="0" y="0"/>
          <a:chExt cx="0" cy="0"/>
        </a:xfrm>
      </p:grpSpPr>
      <p:sp>
        <p:nvSpPr>
          <p:cNvPr id="1505" name="Google Shape;1505;p282"/>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6000"/>
              <a:t>MERCI</a:t>
            </a:r>
            <a:r>
              <a:rPr lang="en-GB" sz="6000"/>
              <a:t>!</a:t>
            </a:r>
            <a:endParaRPr sz="6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230"/>
          <p:cNvPicPr preferRelativeResize="0"/>
          <p:nvPr/>
        </p:nvPicPr>
        <p:blipFill>
          <a:blip r:embed="rId3">
            <a:alphaModFix/>
          </a:blip>
          <a:stretch>
            <a:fillRect/>
          </a:stretch>
        </p:blipFill>
        <p:spPr>
          <a:xfrm>
            <a:off x="-128436" y="3638552"/>
            <a:ext cx="1125975" cy="556385"/>
          </a:xfrm>
          <a:prstGeom prst="rect">
            <a:avLst/>
          </a:prstGeom>
          <a:noFill/>
          <a:ln>
            <a:noFill/>
          </a:ln>
        </p:spPr>
      </p:pic>
      <p:pic>
        <p:nvPicPr>
          <p:cNvPr id="804" name="Google Shape;804;p230"/>
          <p:cNvPicPr preferRelativeResize="0"/>
          <p:nvPr/>
        </p:nvPicPr>
        <p:blipFill>
          <a:blip r:embed="rId4">
            <a:alphaModFix/>
          </a:blip>
          <a:stretch>
            <a:fillRect/>
          </a:stretch>
        </p:blipFill>
        <p:spPr>
          <a:xfrm>
            <a:off x="245775" y="4049174"/>
            <a:ext cx="1639501" cy="811469"/>
          </a:xfrm>
          <a:prstGeom prst="rect">
            <a:avLst/>
          </a:prstGeom>
          <a:noFill/>
          <a:ln>
            <a:noFill/>
          </a:ln>
        </p:spPr>
      </p:pic>
      <p:pic>
        <p:nvPicPr>
          <p:cNvPr id="805" name="Google Shape;805;p230"/>
          <p:cNvPicPr preferRelativeResize="0"/>
          <p:nvPr/>
        </p:nvPicPr>
        <p:blipFill>
          <a:blip r:embed="rId5">
            <a:alphaModFix/>
          </a:blip>
          <a:stretch>
            <a:fillRect/>
          </a:stretch>
        </p:blipFill>
        <p:spPr>
          <a:xfrm>
            <a:off x="8663246" y="560375"/>
            <a:ext cx="618725" cy="1005875"/>
          </a:xfrm>
          <a:prstGeom prst="rect">
            <a:avLst/>
          </a:prstGeom>
          <a:noFill/>
          <a:ln>
            <a:noFill/>
          </a:ln>
        </p:spPr>
      </p:pic>
      <p:sp>
        <p:nvSpPr>
          <p:cNvPr id="806" name="Google Shape;806;p230"/>
          <p:cNvSpPr txBox="1"/>
          <p:nvPr/>
        </p:nvSpPr>
        <p:spPr>
          <a:xfrm>
            <a:off x="1703850" y="1294200"/>
            <a:ext cx="5572200" cy="3186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Ubuntu"/>
              <a:buChar char="●"/>
            </a:pPr>
            <a:r>
              <a:rPr b="1" lang="en-GB" sz="1500">
                <a:solidFill>
                  <a:schemeClr val="dk1"/>
                </a:solidFill>
                <a:latin typeface="Ubuntu"/>
                <a:ea typeface="Ubuntu"/>
                <a:cs typeface="Ubuntu"/>
                <a:sym typeface="Ubuntu"/>
              </a:rPr>
              <a:t>Facture électronique </a:t>
            </a:r>
            <a:endParaRPr b="1" sz="1500">
              <a:solidFill>
                <a:schemeClr val="dk1"/>
              </a:solidFill>
              <a:latin typeface="Ubuntu"/>
              <a:ea typeface="Ubuntu"/>
              <a:cs typeface="Ubuntu"/>
              <a:sym typeface="Ubuntu"/>
            </a:endParaRPr>
          </a:p>
          <a:p>
            <a:pPr indent="0" lvl="0" marL="457200" rtl="0" algn="l">
              <a:spcBef>
                <a:spcPts val="0"/>
              </a:spcBef>
              <a:spcAft>
                <a:spcPts val="0"/>
              </a:spcAft>
              <a:buNone/>
            </a:pPr>
            <a:r>
              <a:t/>
            </a:r>
            <a:endParaRPr sz="1500">
              <a:solidFill>
                <a:schemeClr val="dk1"/>
              </a:solidFill>
              <a:latin typeface="Ubuntu Light"/>
              <a:ea typeface="Ubuntu Light"/>
              <a:cs typeface="Ubuntu Light"/>
              <a:sym typeface="Ubuntu Light"/>
            </a:endParaRPr>
          </a:p>
          <a:p>
            <a:pPr indent="-323850" lvl="1" marL="914400" rtl="0" algn="l">
              <a:spcBef>
                <a:spcPts val="0"/>
              </a:spcBef>
              <a:spcAft>
                <a:spcPts val="0"/>
              </a:spcAft>
              <a:buClr>
                <a:schemeClr val="dk1"/>
              </a:buClr>
              <a:buSzPts val="1500"/>
              <a:buFont typeface="Ubuntu"/>
              <a:buChar char="○"/>
            </a:pPr>
            <a:r>
              <a:rPr lang="en-GB" sz="1500">
                <a:solidFill>
                  <a:schemeClr val="dk1"/>
                </a:solidFill>
                <a:latin typeface="Ubuntu Light"/>
                <a:ea typeface="Ubuntu Light"/>
                <a:cs typeface="Ubuntu Light"/>
                <a:sym typeface="Ubuntu Light"/>
              </a:rPr>
              <a:t>= facture </a:t>
            </a:r>
            <a:r>
              <a:rPr b="1" lang="en-GB" sz="1500">
                <a:solidFill>
                  <a:schemeClr val="dk1"/>
                </a:solidFill>
                <a:latin typeface="Ubuntu"/>
                <a:ea typeface="Ubuntu"/>
                <a:cs typeface="Ubuntu"/>
                <a:sym typeface="Ubuntu"/>
              </a:rPr>
              <a:t>standardisée UBL au format XML </a:t>
            </a:r>
            <a:r>
              <a:rPr lang="en-GB" sz="1500">
                <a:solidFill>
                  <a:schemeClr val="dk1"/>
                </a:solidFill>
                <a:latin typeface="Ubuntu Light"/>
                <a:ea typeface="Ubuntu Light"/>
                <a:cs typeface="Ubuntu Light"/>
                <a:sym typeface="Ubuntu Light"/>
              </a:rPr>
              <a:t>(en non pas un pdf par e-mail) </a:t>
            </a:r>
            <a:endParaRPr sz="1500">
              <a:solidFill>
                <a:schemeClr val="dk1"/>
              </a:solidFill>
              <a:latin typeface="Ubuntu Light"/>
              <a:ea typeface="Ubuntu Light"/>
              <a:cs typeface="Ubuntu Light"/>
              <a:sym typeface="Ubuntu Light"/>
            </a:endParaRPr>
          </a:p>
          <a:p>
            <a:pPr indent="-323850" lvl="1" marL="914400" rtl="0" algn="l">
              <a:spcBef>
                <a:spcPts val="0"/>
              </a:spcBef>
              <a:spcAft>
                <a:spcPts val="0"/>
              </a:spcAft>
              <a:buClr>
                <a:schemeClr val="dk1"/>
              </a:buClr>
              <a:buSzPts val="1500"/>
              <a:buFont typeface="Ubuntu"/>
              <a:buChar char="○"/>
            </a:pPr>
            <a:r>
              <a:rPr lang="en-GB" sz="1500">
                <a:solidFill>
                  <a:schemeClr val="dk1"/>
                </a:solidFill>
                <a:latin typeface="Ubuntu Light"/>
                <a:ea typeface="Ubuntu Light"/>
                <a:cs typeface="Ubuntu Light"/>
                <a:sym typeface="Ubuntu Light"/>
              </a:rPr>
              <a:t>= deviendra la seule facture valide </a:t>
            </a:r>
            <a:br>
              <a:rPr lang="en-GB" sz="1500">
                <a:solidFill>
                  <a:schemeClr val="dk1"/>
                </a:solidFill>
                <a:latin typeface="Ubuntu Light"/>
                <a:ea typeface="Ubuntu Light"/>
                <a:cs typeface="Ubuntu Light"/>
                <a:sym typeface="Ubuntu Light"/>
              </a:rPr>
            </a:br>
            <a:endParaRPr sz="1500">
              <a:solidFill>
                <a:schemeClr val="dk1"/>
              </a:solidFill>
              <a:latin typeface="Ubuntu Light"/>
              <a:ea typeface="Ubuntu Light"/>
              <a:cs typeface="Ubuntu Light"/>
              <a:sym typeface="Ubuntu Light"/>
            </a:endParaRPr>
          </a:p>
          <a:p>
            <a:pPr indent="-323850" lvl="0" marL="457200" rtl="0" algn="l">
              <a:spcBef>
                <a:spcPts val="0"/>
              </a:spcBef>
              <a:spcAft>
                <a:spcPts val="0"/>
              </a:spcAft>
              <a:buClr>
                <a:schemeClr val="dk1"/>
              </a:buClr>
              <a:buSzPts val="1500"/>
              <a:buFont typeface="Ubuntu"/>
              <a:buChar char="●"/>
            </a:pPr>
            <a:r>
              <a:rPr b="1" lang="en-GB" sz="1500">
                <a:solidFill>
                  <a:srgbClr val="040C28"/>
                </a:solidFill>
                <a:latin typeface="Ubuntu"/>
                <a:ea typeface="Ubuntu"/>
                <a:cs typeface="Ubuntu"/>
                <a:sym typeface="Ubuntu"/>
              </a:rPr>
              <a:t>Et Peppol? </a:t>
            </a:r>
            <a:endParaRPr b="1" sz="1500">
              <a:solidFill>
                <a:srgbClr val="040C28"/>
              </a:solidFill>
              <a:latin typeface="Ubuntu"/>
              <a:ea typeface="Ubuntu"/>
              <a:cs typeface="Ubuntu"/>
              <a:sym typeface="Ubuntu"/>
            </a:endParaRPr>
          </a:p>
          <a:p>
            <a:pPr indent="0" lvl="0" marL="457200" rtl="0" algn="l">
              <a:spcBef>
                <a:spcPts val="0"/>
              </a:spcBef>
              <a:spcAft>
                <a:spcPts val="0"/>
              </a:spcAft>
              <a:buNone/>
            </a:pPr>
            <a:r>
              <a:t/>
            </a:r>
            <a:endParaRPr b="1" sz="1500">
              <a:solidFill>
                <a:srgbClr val="040C28"/>
              </a:solidFill>
              <a:latin typeface="Ubuntu"/>
              <a:ea typeface="Ubuntu"/>
              <a:cs typeface="Ubuntu"/>
              <a:sym typeface="Ubuntu"/>
            </a:endParaRPr>
          </a:p>
          <a:p>
            <a:pPr indent="-323850" lvl="1" marL="914400" rtl="0" algn="l">
              <a:spcBef>
                <a:spcPts val="0"/>
              </a:spcBef>
              <a:spcAft>
                <a:spcPts val="0"/>
              </a:spcAft>
              <a:buClr>
                <a:schemeClr val="dk1"/>
              </a:buClr>
              <a:buSzPts val="1500"/>
              <a:buFont typeface="Ubuntu"/>
              <a:buChar char="○"/>
            </a:pPr>
            <a:r>
              <a:rPr b="1" lang="en-GB" sz="1500">
                <a:solidFill>
                  <a:schemeClr val="dk1"/>
                </a:solidFill>
                <a:latin typeface="Ubuntu"/>
                <a:ea typeface="Ubuntu"/>
                <a:cs typeface="Ubuntu"/>
                <a:sym typeface="Ubuntu"/>
              </a:rPr>
              <a:t>P</a:t>
            </a:r>
            <a:r>
              <a:rPr lang="en-GB" sz="1500">
                <a:solidFill>
                  <a:schemeClr val="dk1"/>
                </a:solidFill>
                <a:latin typeface="Ubuntu Light"/>
                <a:ea typeface="Ubuntu Light"/>
                <a:cs typeface="Ubuntu Light"/>
                <a:sym typeface="Ubuntu Light"/>
              </a:rPr>
              <a:t>an</a:t>
            </a:r>
            <a:r>
              <a:rPr b="1" lang="en-GB" sz="1500">
                <a:solidFill>
                  <a:schemeClr val="dk1"/>
                </a:solidFill>
                <a:latin typeface="Ubuntu"/>
                <a:ea typeface="Ubuntu"/>
                <a:cs typeface="Ubuntu"/>
                <a:sym typeface="Ubuntu"/>
              </a:rPr>
              <a:t>-E</a:t>
            </a:r>
            <a:r>
              <a:rPr lang="en-GB" sz="1500">
                <a:solidFill>
                  <a:schemeClr val="dk1"/>
                </a:solidFill>
                <a:latin typeface="Ubuntu Light"/>
                <a:ea typeface="Ubuntu Light"/>
                <a:cs typeface="Ubuntu Light"/>
                <a:sym typeface="Ubuntu Light"/>
              </a:rPr>
              <a:t>uropean </a:t>
            </a:r>
            <a:r>
              <a:rPr b="1" lang="en-GB" sz="1500">
                <a:solidFill>
                  <a:schemeClr val="dk1"/>
                </a:solidFill>
                <a:latin typeface="Ubuntu"/>
                <a:ea typeface="Ubuntu"/>
                <a:cs typeface="Ubuntu"/>
                <a:sym typeface="Ubuntu"/>
              </a:rPr>
              <a:t>P</a:t>
            </a:r>
            <a:r>
              <a:rPr lang="en-GB" sz="1500">
                <a:solidFill>
                  <a:schemeClr val="dk1"/>
                </a:solidFill>
                <a:latin typeface="Ubuntu Light"/>
                <a:ea typeface="Ubuntu Light"/>
                <a:cs typeface="Ubuntu Light"/>
                <a:sym typeface="Ubuntu Light"/>
              </a:rPr>
              <a:t>ublic </a:t>
            </a:r>
            <a:r>
              <a:rPr b="1" lang="en-GB" sz="1500">
                <a:solidFill>
                  <a:schemeClr val="dk1"/>
                </a:solidFill>
                <a:latin typeface="Ubuntu"/>
                <a:ea typeface="Ubuntu"/>
                <a:cs typeface="Ubuntu"/>
                <a:sym typeface="Ubuntu"/>
              </a:rPr>
              <a:t>P</a:t>
            </a:r>
            <a:r>
              <a:rPr lang="en-GB" sz="1500">
                <a:solidFill>
                  <a:schemeClr val="dk1"/>
                </a:solidFill>
                <a:latin typeface="Ubuntu Light"/>
                <a:ea typeface="Ubuntu Light"/>
                <a:cs typeface="Ubuntu Light"/>
                <a:sym typeface="Ubuntu Light"/>
              </a:rPr>
              <a:t>rocurement </a:t>
            </a:r>
            <a:r>
              <a:rPr b="1" lang="en-GB" sz="1500">
                <a:solidFill>
                  <a:schemeClr val="dk1"/>
                </a:solidFill>
                <a:latin typeface="Ubuntu"/>
                <a:ea typeface="Ubuntu"/>
                <a:cs typeface="Ubuntu"/>
                <a:sym typeface="Ubuntu"/>
              </a:rPr>
              <a:t>O</a:t>
            </a:r>
            <a:r>
              <a:rPr lang="en-GB" sz="1500">
                <a:solidFill>
                  <a:schemeClr val="dk1"/>
                </a:solidFill>
                <a:latin typeface="Ubuntu Light"/>
                <a:ea typeface="Ubuntu Light"/>
                <a:cs typeface="Ubuntu Light"/>
                <a:sym typeface="Ubuntu Light"/>
              </a:rPr>
              <a:t>nline</a:t>
            </a:r>
            <a:endParaRPr sz="1500">
              <a:solidFill>
                <a:schemeClr val="dk1"/>
              </a:solidFill>
              <a:latin typeface="Ubuntu Light"/>
              <a:ea typeface="Ubuntu Light"/>
              <a:cs typeface="Ubuntu Light"/>
              <a:sym typeface="Ubuntu Light"/>
            </a:endParaRPr>
          </a:p>
          <a:p>
            <a:pPr indent="-323850" lvl="1" marL="914400" rtl="0" algn="l">
              <a:spcBef>
                <a:spcPts val="0"/>
              </a:spcBef>
              <a:spcAft>
                <a:spcPts val="0"/>
              </a:spcAft>
              <a:buClr>
                <a:schemeClr val="dk1"/>
              </a:buClr>
              <a:buSzPts val="1500"/>
              <a:buFont typeface="Ubuntu"/>
              <a:buChar char="○"/>
            </a:pPr>
            <a:r>
              <a:rPr lang="en-GB" sz="1500">
                <a:solidFill>
                  <a:schemeClr val="dk1"/>
                </a:solidFill>
                <a:latin typeface="Ubuntu Light"/>
                <a:ea typeface="Ubuntu Light"/>
                <a:cs typeface="Ubuntu Light"/>
                <a:sym typeface="Ubuntu Light"/>
              </a:rPr>
              <a:t>Un </a:t>
            </a:r>
            <a:r>
              <a:rPr b="1" lang="en-GB" sz="1500">
                <a:solidFill>
                  <a:schemeClr val="dk1"/>
                </a:solidFill>
                <a:latin typeface="Ubuntu"/>
                <a:ea typeface="Ubuntu"/>
                <a:cs typeface="Ubuntu"/>
                <a:sym typeface="Ubuntu"/>
              </a:rPr>
              <a:t>réseau européen</a:t>
            </a:r>
            <a:r>
              <a:rPr lang="en-GB" sz="1500">
                <a:solidFill>
                  <a:schemeClr val="dk1"/>
                </a:solidFill>
                <a:latin typeface="Ubuntu Light"/>
                <a:ea typeface="Ubuntu Light"/>
                <a:cs typeface="Ubuntu Light"/>
                <a:sym typeface="Ubuntu Light"/>
              </a:rPr>
              <a:t> pour </a:t>
            </a:r>
            <a:r>
              <a:rPr b="1" lang="en-GB" sz="1500">
                <a:solidFill>
                  <a:schemeClr val="dk1"/>
                </a:solidFill>
                <a:latin typeface="Ubuntu"/>
                <a:ea typeface="Ubuntu"/>
                <a:cs typeface="Ubuntu"/>
                <a:sym typeface="Ubuntu"/>
              </a:rPr>
              <a:t>envoyer et recevoir</a:t>
            </a:r>
            <a:r>
              <a:rPr lang="en-GB" sz="1500">
                <a:solidFill>
                  <a:schemeClr val="dk1"/>
                </a:solidFill>
                <a:latin typeface="Ubuntu Light"/>
                <a:ea typeface="Ubuntu Light"/>
                <a:cs typeface="Ubuntu Light"/>
                <a:sym typeface="Ubuntu Light"/>
              </a:rPr>
              <a:t> des factures électroniques </a:t>
            </a:r>
            <a:endParaRPr sz="1500">
              <a:solidFill>
                <a:schemeClr val="dk1"/>
              </a:solidFill>
              <a:latin typeface="Ubuntu Light"/>
              <a:ea typeface="Ubuntu Light"/>
              <a:cs typeface="Ubuntu Light"/>
              <a:sym typeface="Ubuntu Light"/>
            </a:endParaRPr>
          </a:p>
          <a:p>
            <a:pPr indent="-323850" lvl="1" marL="914400" rtl="0" algn="l">
              <a:spcBef>
                <a:spcPts val="0"/>
              </a:spcBef>
              <a:spcAft>
                <a:spcPts val="0"/>
              </a:spcAft>
              <a:buClr>
                <a:schemeClr val="dk1"/>
              </a:buClr>
              <a:buSzPts val="1500"/>
              <a:buFont typeface="Ubuntu"/>
              <a:buChar char="○"/>
            </a:pPr>
            <a:r>
              <a:rPr lang="en-GB" sz="1500">
                <a:solidFill>
                  <a:schemeClr val="dk1"/>
                </a:solidFill>
                <a:latin typeface="Ubuntu Light"/>
                <a:ea typeface="Ubuntu Light"/>
                <a:cs typeface="Ubuntu Light"/>
                <a:sym typeface="Ubuntu Light"/>
              </a:rPr>
              <a:t>Vous ne pouvez vous connecter au réseau Peppol </a:t>
            </a:r>
            <a:r>
              <a:rPr b="1" lang="en-GB" sz="1500">
                <a:solidFill>
                  <a:schemeClr val="dk1"/>
                </a:solidFill>
                <a:latin typeface="Ubuntu"/>
                <a:ea typeface="Ubuntu"/>
                <a:cs typeface="Ubuntu"/>
                <a:sym typeface="Ubuntu"/>
              </a:rPr>
              <a:t>que par l'intermédiaire d'un point d'accès Peppol. </a:t>
            </a:r>
            <a:endParaRPr b="1">
              <a:solidFill>
                <a:srgbClr val="040C28"/>
              </a:solidFill>
              <a:latin typeface="Ubuntu"/>
              <a:ea typeface="Ubuntu"/>
              <a:cs typeface="Ubuntu"/>
              <a:sym typeface="Ubuntu"/>
            </a:endParaRPr>
          </a:p>
        </p:txBody>
      </p:sp>
      <p:sp>
        <p:nvSpPr>
          <p:cNvPr id="807" name="Google Shape;807;p230"/>
          <p:cNvSpPr txBox="1"/>
          <p:nvPr>
            <p:ph type="title"/>
          </p:nvPr>
        </p:nvSpPr>
        <p:spPr>
          <a:xfrm>
            <a:off x="1703850" y="629225"/>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Qu’est-ce que Peppol ?</a:t>
            </a:r>
            <a:endParaRPr b="1">
              <a:latin typeface="Ubuntu"/>
              <a:ea typeface="Ubuntu"/>
              <a:cs typeface="Ubuntu"/>
              <a:sym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231"/>
          <p:cNvSpPr txBox="1"/>
          <p:nvPr/>
        </p:nvSpPr>
        <p:spPr>
          <a:xfrm>
            <a:off x="584202" y="575841"/>
            <a:ext cx="7953300" cy="38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200">
                <a:solidFill>
                  <a:schemeClr val="dk1"/>
                </a:solidFill>
                <a:latin typeface="Ubuntu"/>
                <a:ea typeface="Ubuntu"/>
                <a:cs typeface="Ubuntu"/>
                <a:sym typeface="Ubuntu"/>
              </a:rPr>
              <a:t>QU'EST-CE QUE LA FACTURATION ÉLECTRONIQUE ?</a:t>
            </a:r>
            <a:endParaRPr b="1" sz="2200">
              <a:solidFill>
                <a:schemeClr val="dk1"/>
              </a:solidFill>
              <a:latin typeface="Ubuntu"/>
              <a:ea typeface="Ubuntu"/>
              <a:cs typeface="Ubuntu"/>
              <a:sym typeface="Ubuntu"/>
            </a:endParaRPr>
          </a:p>
        </p:txBody>
      </p:sp>
      <p:sp>
        <p:nvSpPr>
          <p:cNvPr id="813" name="Google Shape;813;p231"/>
          <p:cNvSpPr txBox="1"/>
          <p:nvPr/>
        </p:nvSpPr>
        <p:spPr>
          <a:xfrm>
            <a:off x="593725" y="959101"/>
            <a:ext cx="7953300" cy="141300"/>
          </a:xfrm>
          <a:prstGeom prst="rect">
            <a:avLst/>
          </a:prstGeom>
          <a:noFill/>
          <a:ln>
            <a:noFill/>
          </a:ln>
        </p:spPr>
        <p:txBody>
          <a:bodyPr anchorCtr="0" anchor="t" bIns="0" lIns="0" spcFirstLastPara="1" rIns="0" wrap="square" tIns="0">
            <a:noAutofit/>
          </a:bodyPr>
          <a:lstStyle/>
          <a:p>
            <a:pPr indent="0" lvl="0" marL="0" rtl="0" algn="l">
              <a:lnSpc>
                <a:spcPct val="133333"/>
              </a:lnSpc>
              <a:spcBef>
                <a:spcPts val="0"/>
              </a:spcBef>
              <a:spcAft>
                <a:spcPts val="0"/>
              </a:spcAft>
              <a:buNone/>
            </a:pPr>
            <a:r>
              <a:rPr lang="en-GB" sz="1000">
                <a:solidFill>
                  <a:schemeClr val="dk1"/>
                </a:solidFill>
                <a:latin typeface="Ubuntu"/>
                <a:ea typeface="Ubuntu"/>
                <a:cs typeface="Ubuntu"/>
                <a:sym typeface="Ubuntu"/>
              </a:rPr>
              <a:t>Les trois piliers de la facturation électronique</a:t>
            </a:r>
            <a:endParaRPr sz="1000">
              <a:solidFill>
                <a:schemeClr val="dk1"/>
              </a:solidFill>
              <a:latin typeface="Ubuntu"/>
              <a:ea typeface="Ubuntu"/>
              <a:cs typeface="Ubuntu"/>
              <a:sym typeface="Ubuntu"/>
            </a:endParaRPr>
          </a:p>
        </p:txBody>
      </p:sp>
      <p:sp>
        <p:nvSpPr>
          <p:cNvPr id="814" name="Google Shape;814;p231"/>
          <p:cNvSpPr/>
          <p:nvPr/>
        </p:nvSpPr>
        <p:spPr>
          <a:xfrm>
            <a:off x="1518067" y="1488400"/>
            <a:ext cx="1199227" cy="1000711"/>
          </a:xfrm>
          <a:custGeom>
            <a:rect b="b" l="l" r="r" t="t"/>
            <a:pathLst>
              <a:path extrusionOk="0" h="2081" w="2646">
                <a:moveTo>
                  <a:pt x="1323" y="0"/>
                </a:moveTo>
                <a:lnTo>
                  <a:pt x="0" y="2081"/>
                </a:lnTo>
                <a:lnTo>
                  <a:pt x="2646" y="2081"/>
                </a:lnTo>
                <a:lnTo>
                  <a:pt x="1323" y="0"/>
                </a:lnTo>
                <a:close/>
              </a:path>
            </a:pathLst>
          </a:custGeom>
          <a:solidFill>
            <a:srgbClr val="FF8C1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506">
              <a:solidFill>
                <a:srgbClr val="000000"/>
              </a:solidFill>
              <a:latin typeface="Calibri"/>
              <a:ea typeface="Calibri"/>
              <a:cs typeface="Calibri"/>
              <a:sym typeface="Calibri"/>
            </a:endParaRPr>
          </a:p>
        </p:txBody>
      </p:sp>
      <p:sp>
        <p:nvSpPr>
          <p:cNvPr id="815" name="Google Shape;815;p231"/>
          <p:cNvSpPr/>
          <p:nvPr/>
        </p:nvSpPr>
        <p:spPr>
          <a:xfrm>
            <a:off x="1109391" y="2422470"/>
            <a:ext cx="2016840" cy="682369"/>
          </a:xfrm>
          <a:custGeom>
            <a:rect b="b" l="l" r="r" t="t"/>
            <a:pathLst>
              <a:path extrusionOk="0" h="1419" w="4450">
                <a:moveTo>
                  <a:pt x="0" y="1419"/>
                </a:moveTo>
                <a:lnTo>
                  <a:pt x="4450" y="1419"/>
                </a:lnTo>
                <a:lnTo>
                  <a:pt x="3548" y="0"/>
                </a:lnTo>
                <a:lnTo>
                  <a:pt x="902" y="0"/>
                </a:lnTo>
                <a:lnTo>
                  <a:pt x="0" y="1419"/>
                </a:lnTo>
                <a:close/>
              </a:path>
            </a:pathLst>
          </a:custGeom>
          <a:solidFill>
            <a:srgbClr val="DEFF37"/>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506">
              <a:solidFill>
                <a:srgbClr val="000000"/>
              </a:solidFill>
              <a:latin typeface="Calibri"/>
              <a:ea typeface="Calibri"/>
              <a:cs typeface="Calibri"/>
              <a:sym typeface="Calibri"/>
            </a:endParaRPr>
          </a:p>
        </p:txBody>
      </p:sp>
      <p:sp>
        <p:nvSpPr>
          <p:cNvPr id="816" name="Google Shape;816;p231"/>
          <p:cNvSpPr/>
          <p:nvPr/>
        </p:nvSpPr>
        <p:spPr>
          <a:xfrm>
            <a:off x="725058" y="3038866"/>
            <a:ext cx="2785505" cy="641013"/>
          </a:xfrm>
          <a:custGeom>
            <a:rect b="b" l="l" r="r" t="t"/>
            <a:pathLst>
              <a:path extrusionOk="0" h="1333" w="6146">
                <a:moveTo>
                  <a:pt x="848" y="0"/>
                </a:moveTo>
                <a:lnTo>
                  <a:pt x="0" y="1333"/>
                </a:lnTo>
                <a:lnTo>
                  <a:pt x="3073" y="1333"/>
                </a:lnTo>
                <a:lnTo>
                  <a:pt x="6146" y="1333"/>
                </a:lnTo>
                <a:lnTo>
                  <a:pt x="5298" y="0"/>
                </a:lnTo>
                <a:lnTo>
                  <a:pt x="848" y="0"/>
                </a:lnTo>
                <a:close/>
              </a:path>
            </a:pathLst>
          </a:custGeom>
          <a:solidFill>
            <a:srgbClr val="EF2396"/>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506">
              <a:solidFill>
                <a:srgbClr val="000000"/>
              </a:solidFill>
              <a:latin typeface="Calibri"/>
              <a:ea typeface="Calibri"/>
              <a:cs typeface="Calibri"/>
              <a:sym typeface="Calibri"/>
            </a:endParaRPr>
          </a:p>
        </p:txBody>
      </p:sp>
      <p:sp>
        <p:nvSpPr>
          <p:cNvPr id="817" name="Google Shape;817;p231"/>
          <p:cNvSpPr/>
          <p:nvPr/>
        </p:nvSpPr>
        <p:spPr>
          <a:xfrm>
            <a:off x="1269075" y="3773219"/>
            <a:ext cx="1697211" cy="458382"/>
          </a:xfrm>
          <a:custGeom>
            <a:rect b="b" l="l" r="r" t="t"/>
            <a:pathLst>
              <a:path extrusionOk="0" h="1335" w="4945">
                <a:moveTo>
                  <a:pt x="2733" y="960"/>
                </a:moveTo>
                <a:cubicBezTo>
                  <a:pt x="3585" y="899"/>
                  <a:pt x="4355" y="546"/>
                  <a:pt x="4945" y="0"/>
                </a:cubicBezTo>
                <a:cubicBezTo>
                  <a:pt x="4747" y="0"/>
                  <a:pt x="4747" y="0"/>
                  <a:pt x="4747" y="0"/>
                </a:cubicBezTo>
                <a:cubicBezTo>
                  <a:pt x="4200" y="467"/>
                  <a:pt x="3508" y="768"/>
                  <a:pt x="2748" y="827"/>
                </a:cubicBezTo>
                <a:cubicBezTo>
                  <a:pt x="2090" y="443"/>
                  <a:pt x="2090" y="443"/>
                  <a:pt x="2090" y="443"/>
                </a:cubicBezTo>
                <a:cubicBezTo>
                  <a:pt x="2090" y="817"/>
                  <a:pt x="2090" y="817"/>
                  <a:pt x="2090" y="817"/>
                </a:cubicBezTo>
                <a:cubicBezTo>
                  <a:pt x="1372" y="739"/>
                  <a:pt x="719" y="445"/>
                  <a:pt x="198" y="0"/>
                </a:cubicBezTo>
                <a:cubicBezTo>
                  <a:pt x="0" y="0"/>
                  <a:pt x="0" y="0"/>
                  <a:pt x="0" y="0"/>
                </a:cubicBezTo>
                <a:cubicBezTo>
                  <a:pt x="562" y="520"/>
                  <a:pt x="1287" y="865"/>
                  <a:pt x="2090" y="949"/>
                </a:cubicBezTo>
                <a:cubicBezTo>
                  <a:pt x="2090" y="1335"/>
                  <a:pt x="2090" y="1335"/>
                  <a:pt x="2090" y="1335"/>
                </a:cubicBezTo>
                <a:lnTo>
                  <a:pt x="2733" y="960"/>
                </a:lnTo>
                <a:close/>
              </a:path>
            </a:pathLst>
          </a:custGeom>
          <a:solidFill>
            <a:srgbClr val="74747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506">
              <a:solidFill>
                <a:srgbClr val="000000"/>
              </a:solidFill>
              <a:latin typeface="Calibri"/>
              <a:ea typeface="Calibri"/>
              <a:cs typeface="Calibri"/>
              <a:sym typeface="Calibri"/>
            </a:endParaRPr>
          </a:p>
        </p:txBody>
      </p:sp>
      <p:sp>
        <p:nvSpPr>
          <p:cNvPr id="818" name="Google Shape;818;p231"/>
          <p:cNvSpPr/>
          <p:nvPr/>
        </p:nvSpPr>
        <p:spPr>
          <a:xfrm>
            <a:off x="869115" y="1619129"/>
            <a:ext cx="1074052" cy="1584855"/>
          </a:xfrm>
          <a:custGeom>
            <a:rect b="b" l="l" r="r" t="t"/>
            <a:pathLst>
              <a:path extrusionOk="0" h="4617" w="3130">
                <a:moveTo>
                  <a:pt x="3034" y="148"/>
                </a:moveTo>
                <a:cubicBezTo>
                  <a:pt x="3130" y="0"/>
                  <a:pt x="3130" y="0"/>
                  <a:pt x="3130" y="0"/>
                </a:cubicBezTo>
                <a:cubicBezTo>
                  <a:pt x="2222" y="127"/>
                  <a:pt x="1422" y="589"/>
                  <a:pt x="858" y="1257"/>
                </a:cubicBezTo>
                <a:cubicBezTo>
                  <a:pt x="524" y="1040"/>
                  <a:pt x="524" y="1040"/>
                  <a:pt x="524" y="1040"/>
                </a:cubicBezTo>
                <a:cubicBezTo>
                  <a:pt x="488" y="1782"/>
                  <a:pt x="488" y="1782"/>
                  <a:pt x="488" y="1782"/>
                </a:cubicBezTo>
                <a:cubicBezTo>
                  <a:pt x="178" y="2318"/>
                  <a:pt x="0" y="2940"/>
                  <a:pt x="0" y="3604"/>
                </a:cubicBezTo>
                <a:cubicBezTo>
                  <a:pt x="0" y="3955"/>
                  <a:pt x="50" y="4295"/>
                  <a:pt x="143" y="4617"/>
                </a:cubicBezTo>
                <a:cubicBezTo>
                  <a:pt x="238" y="4469"/>
                  <a:pt x="238" y="4469"/>
                  <a:pt x="238" y="4469"/>
                </a:cubicBezTo>
                <a:cubicBezTo>
                  <a:pt x="168" y="4192"/>
                  <a:pt x="131" y="3902"/>
                  <a:pt x="131" y="3604"/>
                </a:cubicBezTo>
                <a:cubicBezTo>
                  <a:pt x="131" y="2973"/>
                  <a:pt x="298" y="2381"/>
                  <a:pt x="589" y="1869"/>
                </a:cubicBezTo>
                <a:cubicBezTo>
                  <a:pt x="1272" y="1526"/>
                  <a:pt x="1272" y="1526"/>
                  <a:pt x="1272" y="1526"/>
                </a:cubicBezTo>
                <a:cubicBezTo>
                  <a:pt x="968" y="1329"/>
                  <a:pt x="968" y="1329"/>
                  <a:pt x="968" y="1329"/>
                </a:cubicBezTo>
                <a:cubicBezTo>
                  <a:pt x="1488" y="720"/>
                  <a:pt x="2212" y="291"/>
                  <a:pt x="3034" y="148"/>
                </a:cubicBezTo>
                <a:close/>
              </a:path>
            </a:pathLst>
          </a:custGeom>
          <a:solidFill>
            <a:srgbClr val="74747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506">
              <a:solidFill>
                <a:srgbClr val="000000"/>
              </a:solidFill>
              <a:latin typeface="Calibri"/>
              <a:ea typeface="Calibri"/>
              <a:cs typeface="Calibri"/>
              <a:sym typeface="Calibri"/>
            </a:endParaRPr>
          </a:p>
        </p:txBody>
      </p:sp>
      <p:sp>
        <p:nvSpPr>
          <p:cNvPr id="819" name="Google Shape;819;p231"/>
          <p:cNvSpPr/>
          <p:nvPr/>
        </p:nvSpPr>
        <p:spPr>
          <a:xfrm>
            <a:off x="2292194" y="1619129"/>
            <a:ext cx="1074803" cy="1584855"/>
          </a:xfrm>
          <a:custGeom>
            <a:rect b="b" l="l" r="r" t="t"/>
            <a:pathLst>
              <a:path extrusionOk="0" h="4617" w="3130">
                <a:moveTo>
                  <a:pt x="2703" y="1892"/>
                </a:moveTo>
                <a:cubicBezTo>
                  <a:pt x="3012" y="1692"/>
                  <a:pt x="3012" y="1692"/>
                  <a:pt x="3012" y="1692"/>
                </a:cubicBezTo>
                <a:cubicBezTo>
                  <a:pt x="2357" y="1362"/>
                  <a:pt x="2357" y="1362"/>
                  <a:pt x="2357" y="1362"/>
                </a:cubicBezTo>
                <a:cubicBezTo>
                  <a:pt x="1790" y="637"/>
                  <a:pt x="954" y="133"/>
                  <a:pt x="0" y="0"/>
                </a:cubicBezTo>
                <a:cubicBezTo>
                  <a:pt x="95" y="148"/>
                  <a:pt x="95" y="148"/>
                  <a:pt x="95" y="148"/>
                </a:cubicBezTo>
                <a:cubicBezTo>
                  <a:pt x="954" y="297"/>
                  <a:pt x="1705" y="758"/>
                  <a:pt x="2228" y="1409"/>
                </a:cubicBezTo>
                <a:cubicBezTo>
                  <a:pt x="2264" y="2177"/>
                  <a:pt x="2264" y="2177"/>
                  <a:pt x="2264" y="2177"/>
                </a:cubicBezTo>
                <a:cubicBezTo>
                  <a:pt x="2593" y="1964"/>
                  <a:pt x="2593" y="1964"/>
                  <a:pt x="2593" y="1964"/>
                </a:cubicBezTo>
                <a:cubicBezTo>
                  <a:pt x="2852" y="2453"/>
                  <a:pt x="2999" y="3012"/>
                  <a:pt x="2999" y="3604"/>
                </a:cubicBezTo>
                <a:cubicBezTo>
                  <a:pt x="2999" y="3902"/>
                  <a:pt x="2962" y="4192"/>
                  <a:pt x="2892" y="4469"/>
                </a:cubicBezTo>
                <a:cubicBezTo>
                  <a:pt x="2987" y="4617"/>
                  <a:pt x="2987" y="4617"/>
                  <a:pt x="2987" y="4617"/>
                </a:cubicBezTo>
                <a:cubicBezTo>
                  <a:pt x="3080" y="4295"/>
                  <a:pt x="3130" y="3955"/>
                  <a:pt x="3130" y="3604"/>
                </a:cubicBezTo>
                <a:cubicBezTo>
                  <a:pt x="3130" y="2985"/>
                  <a:pt x="2976" y="2403"/>
                  <a:pt x="2703" y="1892"/>
                </a:cubicBezTo>
                <a:close/>
              </a:path>
            </a:pathLst>
          </a:custGeom>
          <a:solidFill>
            <a:srgbClr val="74747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506">
              <a:solidFill>
                <a:srgbClr val="000000"/>
              </a:solidFill>
              <a:latin typeface="Calibri"/>
              <a:ea typeface="Calibri"/>
              <a:cs typeface="Calibri"/>
              <a:sym typeface="Calibri"/>
            </a:endParaRPr>
          </a:p>
        </p:txBody>
      </p:sp>
      <p:sp>
        <p:nvSpPr>
          <p:cNvPr id="820" name="Google Shape;820;p231"/>
          <p:cNvSpPr txBox="1"/>
          <p:nvPr/>
        </p:nvSpPr>
        <p:spPr>
          <a:xfrm>
            <a:off x="1654894" y="1902559"/>
            <a:ext cx="899100" cy="307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000">
                <a:solidFill>
                  <a:srgbClr val="FFFFFF"/>
                </a:solidFill>
                <a:latin typeface="Ubuntu"/>
                <a:ea typeface="Ubuntu"/>
                <a:cs typeface="Ubuntu"/>
                <a:sym typeface="Ubuntu"/>
              </a:rPr>
              <a:t>RESEAU </a:t>
            </a:r>
            <a:endParaRPr b="1" sz="1000">
              <a:solidFill>
                <a:srgbClr val="FFFFFF"/>
              </a:solidFill>
              <a:latin typeface="Ubuntu"/>
              <a:ea typeface="Ubuntu"/>
              <a:cs typeface="Ubuntu"/>
              <a:sym typeface="Ubuntu"/>
            </a:endParaRPr>
          </a:p>
          <a:p>
            <a:pPr indent="0" lvl="0" marL="0" marR="0" rtl="0" algn="ctr">
              <a:spcBef>
                <a:spcPts val="0"/>
              </a:spcBef>
              <a:spcAft>
                <a:spcPts val="0"/>
              </a:spcAft>
              <a:buNone/>
            </a:pPr>
            <a:r>
              <a:rPr b="1" lang="en-GB" sz="1000">
                <a:solidFill>
                  <a:srgbClr val="FFFFFF"/>
                </a:solidFill>
                <a:latin typeface="Ubuntu"/>
                <a:ea typeface="Ubuntu"/>
                <a:cs typeface="Ubuntu"/>
                <a:sym typeface="Ubuntu"/>
              </a:rPr>
              <a:t>PEPPOL</a:t>
            </a:r>
            <a:endParaRPr b="1" sz="1000">
              <a:solidFill>
                <a:srgbClr val="FFFFFF"/>
              </a:solidFill>
              <a:latin typeface="Ubuntu"/>
              <a:ea typeface="Ubuntu"/>
              <a:cs typeface="Ubuntu"/>
              <a:sym typeface="Ubuntu"/>
            </a:endParaRPr>
          </a:p>
        </p:txBody>
      </p:sp>
      <p:sp>
        <p:nvSpPr>
          <p:cNvPr id="821" name="Google Shape;821;p231"/>
          <p:cNvSpPr txBox="1"/>
          <p:nvPr/>
        </p:nvSpPr>
        <p:spPr>
          <a:xfrm>
            <a:off x="1441322" y="2610511"/>
            <a:ext cx="1326300" cy="307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000">
                <a:solidFill>
                  <a:schemeClr val="dk1"/>
                </a:solidFill>
                <a:latin typeface="Ubuntu"/>
                <a:ea typeface="Ubuntu"/>
                <a:cs typeface="Ubuntu"/>
                <a:sym typeface="Ubuntu"/>
              </a:rPr>
              <a:t>LANGUAGE ET</a:t>
            </a:r>
            <a:endParaRPr b="1" sz="1000">
              <a:solidFill>
                <a:schemeClr val="dk1"/>
              </a:solidFill>
              <a:latin typeface="Ubuntu"/>
              <a:ea typeface="Ubuntu"/>
              <a:cs typeface="Ubuntu"/>
              <a:sym typeface="Ubuntu"/>
            </a:endParaRPr>
          </a:p>
          <a:p>
            <a:pPr indent="0" lvl="0" marL="0" marR="0" rtl="0" algn="ctr">
              <a:spcBef>
                <a:spcPts val="0"/>
              </a:spcBef>
              <a:spcAft>
                <a:spcPts val="0"/>
              </a:spcAft>
              <a:buNone/>
            </a:pPr>
            <a:r>
              <a:rPr b="1" lang="en-GB" sz="1000">
                <a:solidFill>
                  <a:schemeClr val="dk1"/>
                </a:solidFill>
                <a:latin typeface="Ubuntu"/>
                <a:ea typeface="Ubuntu"/>
                <a:cs typeface="Ubuntu"/>
                <a:sym typeface="Ubuntu"/>
              </a:rPr>
              <a:t>FORMAT</a:t>
            </a:r>
            <a:endParaRPr b="1" sz="1000">
              <a:solidFill>
                <a:schemeClr val="dk1"/>
              </a:solidFill>
              <a:latin typeface="Ubuntu"/>
              <a:ea typeface="Ubuntu"/>
              <a:cs typeface="Ubuntu"/>
              <a:sym typeface="Ubuntu"/>
            </a:endParaRPr>
          </a:p>
        </p:txBody>
      </p:sp>
      <p:sp>
        <p:nvSpPr>
          <p:cNvPr id="822" name="Google Shape;822;p231"/>
          <p:cNvSpPr txBox="1"/>
          <p:nvPr/>
        </p:nvSpPr>
        <p:spPr>
          <a:xfrm>
            <a:off x="1073023" y="3282429"/>
            <a:ext cx="2062800" cy="153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000">
                <a:solidFill>
                  <a:srgbClr val="FFFFFF"/>
                </a:solidFill>
                <a:latin typeface="Ubuntu"/>
                <a:ea typeface="Ubuntu"/>
                <a:cs typeface="Ubuntu"/>
                <a:sym typeface="Ubuntu"/>
              </a:rPr>
              <a:t>LÉGISLATION</a:t>
            </a:r>
            <a:endParaRPr b="1" sz="1000" cap="none">
              <a:solidFill>
                <a:srgbClr val="FFFFFF"/>
              </a:solidFill>
              <a:latin typeface="Ubuntu"/>
              <a:ea typeface="Ubuntu"/>
              <a:cs typeface="Ubuntu"/>
              <a:sym typeface="Ubuntu"/>
            </a:endParaRPr>
          </a:p>
        </p:txBody>
      </p:sp>
      <p:grpSp>
        <p:nvGrpSpPr>
          <p:cNvPr id="823" name="Google Shape;823;p231"/>
          <p:cNvGrpSpPr/>
          <p:nvPr/>
        </p:nvGrpSpPr>
        <p:grpSpPr>
          <a:xfrm>
            <a:off x="3808600" y="1350325"/>
            <a:ext cx="4854829" cy="1471689"/>
            <a:chOff x="3808600" y="1350325"/>
            <a:chExt cx="4854829" cy="1471689"/>
          </a:xfrm>
        </p:grpSpPr>
        <p:grpSp>
          <p:nvGrpSpPr>
            <p:cNvPr id="824" name="Google Shape;824;p231"/>
            <p:cNvGrpSpPr/>
            <p:nvPr/>
          </p:nvGrpSpPr>
          <p:grpSpPr>
            <a:xfrm>
              <a:off x="3809026" y="1464073"/>
              <a:ext cx="4854403" cy="1357941"/>
              <a:chOff x="6919383" y="1986057"/>
              <a:chExt cx="1627847" cy="1357941"/>
            </a:xfrm>
          </p:grpSpPr>
          <p:sp>
            <p:nvSpPr>
              <p:cNvPr id="825" name="Google Shape;825;p231"/>
              <p:cNvSpPr txBox="1"/>
              <p:nvPr/>
            </p:nvSpPr>
            <p:spPr>
              <a:xfrm>
                <a:off x="6919430" y="1986057"/>
                <a:ext cx="16278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900" cap="none">
                  <a:solidFill>
                    <a:schemeClr val="dk1"/>
                  </a:solidFill>
                  <a:latin typeface="Ubuntu"/>
                  <a:ea typeface="Ubuntu"/>
                  <a:cs typeface="Ubuntu"/>
                  <a:sym typeface="Ubuntu"/>
                </a:endParaRPr>
              </a:p>
            </p:txBody>
          </p:sp>
          <p:sp>
            <p:nvSpPr>
              <p:cNvPr id="826" name="Google Shape;826;p231"/>
              <p:cNvSpPr txBox="1"/>
              <p:nvPr/>
            </p:nvSpPr>
            <p:spPr>
              <a:xfrm>
                <a:off x="6919383" y="2177898"/>
                <a:ext cx="1627800" cy="11661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en-GB" sz="750">
                    <a:solidFill>
                      <a:schemeClr val="dk1"/>
                    </a:solidFill>
                    <a:latin typeface="Ubuntu"/>
                    <a:ea typeface="Ubuntu"/>
                    <a:cs typeface="Ubuntu"/>
                    <a:sym typeface="Ubuntu"/>
                  </a:rPr>
                  <a:t>R</a:t>
                </a:r>
                <a:r>
                  <a:rPr lang="en-GB" sz="750">
                    <a:solidFill>
                      <a:schemeClr val="dk1"/>
                    </a:solidFill>
                    <a:latin typeface="Ubuntu"/>
                    <a:ea typeface="Ubuntu"/>
                    <a:cs typeface="Ubuntu"/>
                    <a:sym typeface="Ubuntu"/>
                  </a:rPr>
                  <a:t>éseau Peppol, qui assure l'échange sécurisé et normalisé de factures électroniques entre les entreprises et les gouvernements. </a:t>
                </a:r>
                <a:endParaRPr sz="750">
                  <a:solidFill>
                    <a:schemeClr val="dk1"/>
                  </a:solidFill>
                  <a:latin typeface="Ubuntu"/>
                  <a:ea typeface="Ubuntu"/>
                  <a:cs typeface="Ubuntu"/>
                  <a:sym typeface="Ubuntu"/>
                </a:endParaRPr>
              </a:p>
              <a:p>
                <a:pPr indent="0" lvl="0" marL="0" rtl="0" algn="l">
                  <a:lnSpc>
                    <a:spcPct val="130000"/>
                  </a:lnSpc>
                  <a:spcBef>
                    <a:spcPts val="0"/>
                  </a:spcBef>
                  <a:spcAft>
                    <a:spcPts val="0"/>
                  </a:spcAft>
                  <a:buClr>
                    <a:schemeClr val="dk1"/>
                  </a:buClr>
                  <a:buSzPts val="1100"/>
                  <a:buFont typeface="Arial"/>
                  <a:buNone/>
                </a:pPr>
                <a:r>
                  <a:t/>
                </a:r>
                <a:endParaRPr sz="750">
                  <a:solidFill>
                    <a:schemeClr val="dk1"/>
                  </a:solidFill>
                  <a:latin typeface="Ubuntu"/>
                  <a:ea typeface="Ubuntu"/>
                  <a:cs typeface="Ubuntu"/>
                  <a:sym typeface="Ubuntu"/>
                </a:endParaRPr>
              </a:p>
              <a:p>
                <a:pPr indent="0" lvl="0" marL="0" rtl="0" algn="l">
                  <a:lnSpc>
                    <a:spcPct val="130000"/>
                  </a:lnSpc>
                  <a:spcBef>
                    <a:spcPts val="0"/>
                  </a:spcBef>
                  <a:spcAft>
                    <a:spcPts val="0"/>
                  </a:spcAft>
                  <a:buClr>
                    <a:schemeClr val="dk1"/>
                  </a:buClr>
                  <a:buSzPts val="1100"/>
                  <a:buFont typeface="Arial"/>
                  <a:buNone/>
                </a:pPr>
                <a:r>
                  <a:rPr lang="en-GB" sz="750">
                    <a:solidFill>
                      <a:schemeClr val="dk1"/>
                    </a:solidFill>
                    <a:latin typeface="Ubuntu"/>
                    <a:ea typeface="Ubuntu"/>
                    <a:cs typeface="Ubuntu"/>
                    <a:sym typeface="Ubuntu"/>
                  </a:rPr>
                  <a:t>Peppol fournit un cadre international qui permet aux entreprises de « se connecter une fois et de communiquer avec tout le monde ». Les factures peuvent ainsi être envoyées rapidement et de manière fiable au bon destinataire, sans nécessiter d'intégrations techniques complexes pour chaque partie.</a:t>
                </a:r>
                <a:endParaRPr sz="750">
                  <a:solidFill>
                    <a:schemeClr val="dk1"/>
                  </a:solidFill>
                  <a:latin typeface="Ubuntu"/>
                  <a:ea typeface="Ubuntu"/>
                  <a:cs typeface="Ubuntu"/>
                  <a:sym typeface="Ubuntu"/>
                </a:endParaRPr>
              </a:p>
              <a:p>
                <a:pPr indent="0" lvl="0" marL="0" marR="0" rtl="0" algn="l">
                  <a:lnSpc>
                    <a:spcPct val="130000"/>
                  </a:lnSpc>
                  <a:spcBef>
                    <a:spcPts val="0"/>
                  </a:spcBef>
                  <a:spcAft>
                    <a:spcPts val="0"/>
                  </a:spcAft>
                  <a:buNone/>
                </a:pPr>
                <a:r>
                  <a:t/>
                </a:r>
                <a:endParaRPr sz="750">
                  <a:solidFill>
                    <a:schemeClr val="dk1"/>
                  </a:solidFill>
                  <a:latin typeface="Ubuntu"/>
                  <a:ea typeface="Ubuntu"/>
                  <a:cs typeface="Ubuntu"/>
                  <a:sym typeface="Ubuntu"/>
                </a:endParaRPr>
              </a:p>
              <a:p>
                <a:pPr indent="0" lvl="0" marL="0" marR="0" rtl="0" algn="l">
                  <a:lnSpc>
                    <a:spcPct val="130000"/>
                  </a:lnSpc>
                  <a:spcBef>
                    <a:spcPts val="0"/>
                  </a:spcBef>
                  <a:spcAft>
                    <a:spcPts val="0"/>
                  </a:spcAft>
                  <a:buNone/>
                </a:pPr>
                <a:r>
                  <a:t/>
                </a:r>
                <a:endParaRPr sz="750">
                  <a:solidFill>
                    <a:schemeClr val="dk1"/>
                  </a:solidFill>
                  <a:latin typeface="Ubuntu"/>
                  <a:ea typeface="Ubuntu"/>
                  <a:cs typeface="Ubuntu"/>
                  <a:sym typeface="Ubuntu"/>
                </a:endParaRPr>
              </a:p>
            </p:txBody>
          </p:sp>
        </p:grpSp>
        <p:sp>
          <p:nvSpPr>
            <p:cNvPr id="827" name="Google Shape;827;p231"/>
            <p:cNvSpPr/>
            <p:nvPr/>
          </p:nvSpPr>
          <p:spPr>
            <a:xfrm>
              <a:off x="3808600" y="1350325"/>
              <a:ext cx="1521600" cy="268800"/>
            </a:xfrm>
            <a:prstGeom prst="roundRect">
              <a:avLst>
                <a:gd fmla="val 16667" name="adj"/>
              </a:avLst>
            </a:prstGeom>
            <a:solidFill>
              <a:srgbClr val="FF8C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FFFFFF"/>
                  </a:solidFill>
                  <a:latin typeface="Ubuntu"/>
                  <a:ea typeface="Ubuntu"/>
                  <a:cs typeface="Ubuntu"/>
                  <a:sym typeface="Ubuntu"/>
                </a:rPr>
                <a:t>RESEAU</a:t>
              </a:r>
              <a:endParaRPr b="1" sz="900">
                <a:solidFill>
                  <a:srgbClr val="FFFFFF"/>
                </a:solidFill>
                <a:latin typeface="Ubuntu"/>
                <a:ea typeface="Ubuntu"/>
                <a:cs typeface="Ubuntu"/>
                <a:sym typeface="Ubuntu"/>
              </a:endParaRPr>
            </a:p>
          </p:txBody>
        </p:sp>
      </p:grpSp>
      <p:grpSp>
        <p:nvGrpSpPr>
          <p:cNvPr id="828" name="Google Shape;828;p231"/>
          <p:cNvGrpSpPr/>
          <p:nvPr/>
        </p:nvGrpSpPr>
        <p:grpSpPr>
          <a:xfrm>
            <a:off x="3808663" y="2785275"/>
            <a:ext cx="4854240" cy="1032394"/>
            <a:chOff x="3808588" y="2686713"/>
            <a:chExt cx="4854240" cy="1032394"/>
          </a:xfrm>
        </p:grpSpPr>
        <p:grpSp>
          <p:nvGrpSpPr>
            <p:cNvPr id="829" name="Google Shape;829;p231"/>
            <p:cNvGrpSpPr/>
            <p:nvPr/>
          </p:nvGrpSpPr>
          <p:grpSpPr>
            <a:xfrm>
              <a:off x="3808588" y="2836143"/>
              <a:ext cx="4854240" cy="882964"/>
              <a:chOff x="6919383" y="3302080"/>
              <a:chExt cx="1627847" cy="1012341"/>
            </a:xfrm>
          </p:grpSpPr>
          <p:sp>
            <p:nvSpPr>
              <p:cNvPr id="830" name="Google Shape;830;p231"/>
              <p:cNvSpPr txBox="1"/>
              <p:nvPr/>
            </p:nvSpPr>
            <p:spPr>
              <a:xfrm>
                <a:off x="6919430" y="3302080"/>
                <a:ext cx="1627800" cy="158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900" cap="none">
                  <a:solidFill>
                    <a:schemeClr val="dk1"/>
                  </a:solidFill>
                  <a:latin typeface="Ubuntu"/>
                  <a:ea typeface="Ubuntu"/>
                  <a:cs typeface="Ubuntu"/>
                  <a:sym typeface="Ubuntu"/>
                </a:endParaRPr>
              </a:p>
            </p:txBody>
          </p:sp>
          <p:sp>
            <p:nvSpPr>
              <p:cNvPr id="831" name="Google Shape;831;p231"/>
              <p:cNvSpPr txBox="1"/>
              <p:nvPr/>
            </p:nvSpPr>
            <p:spPr>
              <a:xfrm>
                <a:off x="6919383" y="3493921"/>
                <a:ext cx="1627800" cy="8205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SzPts val="1100"/>
                  <a:buFont typeface="Arial"/>
                  <a:buNone/>
                </a:pPr>
                <a:r>
                  <a:rPr lang="en-GB" sz="750">
                    <a:solidFill>
                      <a:schemeClr val="dk1"/>
                    </a:solidFill>
                    <a:latin typeface="Ubuntu"/>
                    <a:ea typeface="Ubuntu"/>
                    <a:cs typeface="Ubuntu"/>
                    <a:sym typeface="Ubuntu"/>
                  </a:rPr>
                  <a:t>Les données sont échangées dans un format UBL/XML (Peppol BIS) structuré, spécialement conçu pour être lisible et traitable numériquement.</a:t>
                </a:r>
                <a:endParaRPr sz="750">
                  <a:solidFill>
                    <a:schemeClr val="dk1"/>
                  </a:solidFill>
                  <a:latin typeface="Ubuntu"/>
                  <a:ea typeface="Ubuntu"/>
                  <a:cs typeface="Ubuntu"/>
                  <a:sym typeface="Ubuntu"/>
                </a:endParaRPr>
              </a:p>
              <a:p>
                <a:pPr indent="0" lvl="0" marL="0" marR="0" rtl="0" algn="l">
                  <a:lnSpc>
                    <a:spcPct val="130000"/>
                  </a:lnSpc>
                  <a:spcBef>
                    <a:spcPts val="0"/>
                  </a:spcBef>
                  <a:spcAft>
                    <a:spcPts val="0"/>
                  </a:spcAft>
                  <a:buNone/>
                </a:pPr>
                <a:r>
                  <a:t/>
                </a:r>
                <a:endParaRPr sz="750">
                  <a:solidFill>
                    <a:schemeClr val="dk1"/>
                  </a:solidFill>
                  <a:latin typeface="Ubuntu"/>
                  <a:ea typeface="Ubuntu"/>
                  <a:cs typeface="Ubuntu"/>
                  <a:sym typeface="Ubuntu"/>
                </a:endParaRPr>
              </a:p>
              <a:p>
                <a:pPr indent="0" lvl="0" marL="0" marR="0" rtl="0" algn="l">
                  <a:lnSpc>
                    <a:spcPct val="130000"/>
                  </a:lnSpc>
                  <a:spcBef>
                    <a:spcPts val="0"/>
                  </a:spcBef>
                  <a:spcAft>
                    <a:spcPts val="0"/>
                  </a:spcAft>
                  <a:buNone/>
                </a:pPr>
                <a:br>
                  <a:rPr lang="en-GB" sz="750">
                    <a:solidFill>
                      <a:schemeClr val="dk1"/>
                    </a:solidFill>
                    <a:latin typeface="Ubuntu"/>
                    <a:ea typeface="Ubuntu"/>
                    <a:cs typeface="Ubuntu"/>
                    <a:sym typeface="Ubuntu"/>
                  </a:rPr>
                </a:br>
                <a:endParaRPr sz="750">
                  <a:solidFill>
                    <a:schemeClr val="dk1"/>
                  </a:solidFill>
                  <a:latin typeface="Ubuntu"/>
                  <a:ea typeface="Ubuntu"/>
                  <a:cs typeface="Ubuntu"/>
                  <a:sym typeface="Ubuntu"/>
                </a:endParaRPr>
              </a:p>
            </p:txBody>
          </p:sp>
        </p:grpSp>
        <p:sp>
          <p:nvSpPr>
            <p:cNvPr id="832" name="Google Shape;832;p231"/>
            <p:cNvSpPr/>
            <p:nvPr/>
          </p:nvSpPr>
          <p:spPr>
            <a:xfrm>
              <a:off x="3808600" y="2686713"/>
              <a:ext cx="1697100" cy="268800"/>
            </a:xfrm>
            <a:prstGeom prst="roundRect">
              <a:avLst>
                <a:gd fmla="val 16667"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GB" sz="1000">
                  <a:solidFill>
                    <a:schemeClr val="dk1"/>
                  </a:solidFill>
                  <a:latin typeface="Ubuntu"/>
                  <a:ea typeface="Ubuntu"/>
                  <a:cs typeface="Ubuntu"/>
                  <a:sym typeface="Ubuntu"/>
                </a:rPr>
                <a:t>LANGUAGE ET FORMAT</a:t>
              </a:r>
              <a:endParaRPr b="1" sz="900">
                <a:solidFill>
                  <a:srgbClr val="1E1E1E"/>
                </a:solidFill>
                <a:latin typeface="Ubuntu"/>
                <a:ea typeface="Ubuntu"/>
                <a:cs typeface="Ubuntu"/>
                <a:sym typeface="Ubuntu"/>
              </a:endParaRPr>
            </a:p>
          </p:txBody>
        </p:sp>
      </p:grpSp>
      <p:grpSp>
        <p:nvGrpSpPr>
          <p:cNvPr id="833" name="Google Shape;833;p231"/>
          <p:cNvGrpSpPr/>
          <p:nvPr/>
        </p:nvGrpSpPr>
        <p:grpSpPr>
          <a:xfrm>
            <a:off x="3808600" y="4079200"/>
            <a:ext cx="4854369" cy="431147"/>
            <a:chOff x="3808600" y="4079200"/>
            <a:chExt cx="4854369" cy="431147"/>
          </a:xfrm>
        </p:grpSpPr>
        <p:grpSp>
          <p:nvGrpSpPr>
            <p:cNvPr id="834" name="Google Shape;834;p231"/>
            <p:cNvGrpSpPr/>
            <p:nvPr/>
          </p:nvGrpSpPr>
          <p:grpSpPr>
            <a:xfrm>
              <a:off x="3808892" y="4355406"/>
              <a:ext cx="4854077" cy="154941"/>
              <a:chOff x="6919383" y="2453569"/>
              <a:chExt cx="1627847" cy="154941"/>
            </a:xfrm>
          </p:grpSpPr>
          <p:sp>
            <p:nvSpPr>
              <p:cNvPr id="835" name="Google Shape;835;p231"/>
              <p:cNvSpPr txBox="1"/>
              <p:nvPr/>
            </p:nvSpPr>
            <p:spPr>
              <a:xfrm>
                <a:off x="6919430" y="2453569"/>
                <a:ext cx="16278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900" cap="none">
                  <a:solidFill>
                    <a:schemeClr val="dk1"/>
                  </a:solidFill>
                  <a:latin typeface="Ubuntu"/>
                  <a:ea typeface="Ubuntu"/>
                  <a:cs typeface="Ubuntu"/>
                  <a:sym typeface="Ubuntu"/>
                </a:endParaRPr>
              </a:p>
            </p:txBody>
          </p:sp>
          <p:sp>
            <p:nvSpPr>
              <p:cNvPr id="836" name="Google Shape;836;p231"/>
              <p:cNvSpPr txBox="1"/>
              <p:nvPr/>
            </p:nvSpPr>
            <p:spPr>
              <a:xfrm>
                <a:off x="6919383" y="2493010"/>
                <a:ext cx="1627800" cy="115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GB" sz="750">
                    <a:solidFill>
                      <a:schemeClr val="dk1"/>
                    </a:solidFill>
                    <a:latin typeface="Ubuntu"/>
                    <a:ea typeface="Ubuntu"/>
                    <a:cs typeface="Ubuntu"/>
                    <a:sym typeface="Ubuntu"/>
                  </a:rPr>
                  <a:t>Exigences légales spécifiques découlant à la fois des règlements européens et de la législation nationale.</a:t>
                </a:r>
                <a:endParaRPr sz="750">
                  <a:solidFill>
                    <a:schemeClr val="dk1"/>
                  </a:solidFill>
                  <a:latin typeface="Ubuntu"/>
                  <a:ea typeface="Ubuntu"/>
                  <a:cs typeface="Ubuntu"/>
                  <a:sym typeface="Ubuntu"/>
                </a:endParaRPr>
              </a:p>
            </p:txBody>
          </p:sp>
        </p:grpSp>
        <p:sp>
          <p:nvSpPr>
            <p:cNvPr id="837" name="Google Shape;837;p231"/>
            <p:cNvSpPr/>
            <p:nvPr/>
          </p:nvSpPr>
          <p:spPr>
            <a:xfrm>
              <a:off x="3808600" y="4079200"/>
              <a:ext cx="1521600" cy="268800"/>
            </a:xfrm>
            <a:prstGeom prst="roundRect">
              <a:avLst>
                <a:gd fmla="val 16667" name="adj"/>
              </a:avLst>
            </a:prstGeom>
            <a:solidFill>
              <a:srgbClr val="EF239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900">
                  <a:solidFill>
                    <a:srgbClr val="FFFFFF"/>
                  </a:solidFill>
                  <a:latin typeface="Ubuntu"/>
                  <a:ea typeface="Ubuntu"/>
                  <a:cs typeface="Ubuntu"/>
                  <a:sym typeface="Ubuntu"/>
                </a:rPr>
                <a:t>LÉGISLATION</a:t>
              </a:r>
              <a:endParaRPr>
                <a:solidFill>
                  <a:srgbClr val="FFFFFF"/>
                </a:solidFill>
                <a:latin typeface="Ubuntu"/>
                <a:ea typeface="Ubuntu"/>
                <a:cs typeface="Ubuntu"/>
                <a:sym typeface="Ubuntu"/>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232"/>
          <p:cNvSpPr txBox="1"/>
          <p:nvPr>
            <p:ph type="title"/>
          </p:nvPr>
        </p:nvSpPr>
        <p:spPr>
          <a:xfrm>
            <a:off x="540000" y="4112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Language et format</a:t>
            </a:r>
            <a:endParaRPr b="1">
              <a:latin typeface="Ubuntu"/>
              <a:ea typeface="Ubuntu"/>
              <a:cs typeface="Ubuntu"/>
              <a:sym typeface="Ubuntu"/>
            </a:endParaRPr>
          </a:p>
        </p:txBody>
      </p:sp>
      <p:pic>
        <p:nvPicPr>
          <p:cNvPr id="843" name="Google Shape;843;p232"/>
          <p:cNvPicPr preferRelativeResize="0"/>
          <p:nvPr/>
        </p:nvPicPr>
        <p:blipFill>
          <a:blip r:embed="rId3">
            <a:alphaModFix/>
          </a:blip>
          <a:stretch>
            <a:fillRect/>
          </a:stretch>
        </p:blipFill>
        <p:spPr>
          <a:xfrm>
            <a:off x="-196350" y="4151875"/>
            <a:ext cx="1176475" cy="866775"/>
          </a:xfrm>
          <a:prstGeom prst="rect">
            <a:avLst/>
          </a:prstGeom>
          <a:noFill/>
          <a:ln>
            <a:noFill/>
          </a:ln>
        </p:spPr>
      </p:pic>
      <p:grpSp>
        <p:nvGrpSpPr>
          <p:cNvPr id="844" name="Google Shape;844;p232"/>
          <p:cNvGrpSpPr/>
          <p:nvPr/>
        </p:nvGrpSpPr>
        <p:grpSpPr>
          <a:xfrm>
            <a:off x="1603898" y="3784079"/>
            <a:ext cx="1642936" cy="554187"/>
            <a:chOff x="1875868" y="3341255"/>
            <a:chExt cx="1815600" cy="615900"/>
          </a:xfrm>
        </p:grpSpPr>
        <p:sp>
          <p:nvSpPr>
            <p:cNvPr id="845" name="Google Shape;845;p232"/>
            <p:cNvSpPr txBox="1"/>
            <p:nvPr/>
          </p:nvSpPr>
          <p:spPr>
            <a:xfrm>
              <a:off x="1875868" y="3341255"/>
              <a:ext cx="1815600" cy="615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800" cap="none">
                  <a:solidFill>
                    <a:schemeClr val="dk1"/>
                  </a:solidFill>
                  <a:latin typeface="Ubuntu"/>
                  <a:ea typeface="Ubuntu"/>
                  <a:cs typeface="Ubuntu"/>
                  <a:sym typeface="Ubuntu"/>
                </a:rPr>
                <a:t>PAPIER</a:t>
              </a:r>
              <a:endParaRPr b="1" sz="1800">
                <a:solidFill>
                  <a:schemeClr val="dk1"/>
                </a:solidFill>
                <a:latin typeface="Ubuntu"/>
                <a:ea typeface="Ubuntu"/>
                <a:cs typeface="Ubuntu"/>
                <a:sym typeface="Ubuntu"/>
              </a:endParaRPr>
            </a:p>
            <a:p>
              <a:pPr indent="0" lvl="0" marL="0" marR="0" rtl="0" algn="ctr">
                <a:spcBef>
                  <a:spcPts val="0"/>
                </a:spcBef>
                <a:spcAft>
                  <a:spcPts val="0"/>
                </a:spcAft>
                <a:buNone/>
              </a:pPr>
              <a:r>
                <a:rPr b="1" lang="en-GB" sz="1800" cap="none">
                  <a:solidFill>
                    <a:schemeClr val="dk1"/>
                  </a:solidFill>
                  <a:latin typeface="Ubuntu"/>
                  <a:ea typeface="Ubuntu"/>
                  <a:cs typeface="Ubuntu"/>
                  <a:sym typeface="Ubuntu"/>
                </a:rPr>
                <a:t>PDF</a:t>
              </a:r>
              <a:endParaRPr b="1" sz="1800">
                <a:solidFill>
                  <a:schemeClr val="dk1"/>
                </a:solidFill>
                <a:latin typeface="Ubuntu"/>
                <a:ea typeface="Ubuntu"/>
                <a:cs typeface="Ubuntu"/>
                <a:sym typeface="Ubuntu"/>
              </a:endParaRPr>
            </a:p>
          </p:txBody>
        </p:sp>
        <p:sp>
          <p:nvSpPr>
            <p:cNvPr id="846" name="Google Shape;846;p232"/>
            <p:cNvSpPr txBox="1"/>
            <p:nvPr/>
          </p:nvSpPr>
          <p:spPr>
            <a:xfrm>
              <a:off x="1875868" y="3564830"/>
              <a:ext cx="1815600" cy="136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sz="800">
                <a:solidFill>
                  <a:srgbClr val="FFFFFF"/>
                </a:solidFill>
                <a:latin typeface="Lato"/>
                <a:ea typeface="Lato"/>
                <a:cs typeface="Lato"/>
                <a:sym typeface="Lato"/>
              </a:endParaRPr>
            </a:p>
          </p:txBody>
        </p:sp>
      </p:grpSp>
      <p:sp>
        <p:nvSpPr>
          <p:cNvPr id="847" name="Google Shape;847;p232"/>
          <p:cNvSpPr txBox="1"/>
          <p:nvPr/>
        </p:nvSpPr>
        <p:spPr>
          <a:xfrm>
            <a:off x="4867500" y="3769700"/>
            <a:ext cx="32298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800">
                <a:solidFill>
                  <a:schemeClr val="dk1"/>
                </a:solidFill>
                <a:latin typeface="Ubuntu"/>
                <a:ea typeface="Ubuntu"/>
                <a:cs typeface="Ubuntu"/>
                <a:sym typeface="Ubuntu"/>
              </a:rPr>
              <a:t>LA FACTURE ÉLECTRONIQUE STRUCTURÉE</a:t>
            </a:r>
            <a:endParaRPr b="1" sz="1800">
              <a:solidFill>
                <a:schemeClr val="dk1"/>
              </a:solidFill>
              <a:latin typeface="Ubuntu"/>
              <a:ea typeface="Ubuntu"/>
              <a:cs typeface="Ubuntu"/>
              <a:sym typeface="Ubuntu"/>
            </a:endParaRPr>
          </a:p>
        </p:txBody>
      </p:sp>
      <p:pic>
        <p:nvPicPr>
          <p:cNvPr id="848" name="Google Shape;848;p232"/>
          <p:cNvPicPr preferRelativeResize="0"/>
          <p:nvPr/>
        </p:nvPicPr>
        <p:blipFill rotWithShape="1">
          <a:blip r:embed="rId4">
            <a:alphaModFix/>
          </a:blip>
          <a:srcRect b="0" l="0" r="0" t="0"/>
          <a:stretch/>
        </p:blipFill>
        <p:spPr>
          <a:xfrm>
            <a:off x="1489443" y="1228113"/>
            <a:ext cx="1867348" cy="2267940"/>
          </a:xfrm>
          <a:prstGeom prst="rect">
            <a:avLst/>
          </a:prstGeom>
          <a:noFill/>
          <a:ln>
            <a:noFill/>
          </a:ln>
          <a:effectLst>
            <a:outerShdw blurRad="50800" rotWithShape="0" algn="tl" dir="2700000" dist="38100">
              <a:srgbClr val="000000">
                <a:alpha val="40000"/>
              </a:srgbClr>
            </a:outerShdw>
          </a:effectLst>
        </p:spPr>
      </p:pic>
      <p:sp>
        <p:nvSpPr>
          <p:cNvPr id="849" name="Google Shape;849;p232"/>
          <p:cNvSpPr/>
          <p:nvPr/>
        </p:nvSpPr>
        <p:spPr>
          <a:xfrm>
            <a:off x="3772300" y="2193152"/>
            <a:ext cx="1248600" cy="444300"/>
          </a:xfrm>
          <a:prstGeom prst="rightArrow">
            <a:avLst>
              <a:gd fmla="val 50000" name="adj1"/>
              <a:gd fmla="val 50000" name="adj2"/>
            </a:avLst>
          </a:prstGeom>
          <a:solidFill>
            <a:srgbClr val="503F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pic>
        <p:nvPicPr>
          <p:cNvPr id="850" name="Google Shape;850;p232"/>
          <p:cNvPicPr preferRelativeResize="0"/>
          <p:nvPr/>
        </p:nvPicPr>
        <p:blipFill rotWithShape="1">
          <a:blip r:embed="rId5">
            <a:alphaModFix/>
          </a:blip>
          <a:srcRect b="0" l="0" r="0" t="0"/>
          <a:stretch/>
        </p:blipFill>
        <p:spPr>
          <a:xfrm>
            <a:off x="5436288" y="1228211"/>
            <a:ext cx="2084889" cy="2267842"/>
          </a:xfrm>
          <a:prstGeom prst="rect">
            <a:avLst/>
          </a:prstGeom>
          <a:noFill/>
          <a:ln>
            <a:noFill/>
          </a:ln>
          <a:effectLst>
            <a:outerShdw blurRad="50800" rotWithShape="0" algn="tl" dir="2700000" dist="38100">
              <a:srgbClr val="000000">
                <a:alpha val="40000"/>
              </a:srgbClr>
            </a:outerShdw>
          </a:effectLst>
        </p:spPr>
      </p:pic>
      <p:pic>
        <p:nvPicPr>
          <p:cNvPr id="851" name="Google Shape;851;p232"/>
          <p:cNvPicPr preferRelativeResize="0"/>
          <p:nvPr/>
        </p:nvPicPr>
        <p:blipFill>
          <a:blip r:embed="rId6">
            <a:alphaModFix/>
          </a:blip>
          <a:stretch>
            <a:fillRect/>
          </a:stretch>
        </p:blipFill>
        <p:spPr>
          <a:xfrm>
            <a:off x="3042450" y="3052825"/>
            <a:ext cx="721350" cy="721350"/>
          </a:xfrm>
          <a:prstGeom prst="rect">
            <a:avLst/>
          </a:prstGeom>
          <a:noFill/>
          <a:ln>
            <a:noFill/>
          </a:ln>
        </p:spPr>
      </p:pic>
      <p:pic>
        <p:nvPicPr>
          <p:cNvPr id="852" name="Google Shape;852;p232"/>
          <p:cNvPicPr preferRelativeResize="0"/>
          <p:nvPr/>
        </p:nvPicPr>
        <p:blipFill>
          <a:blip r:embed="rId7">
            <a:alphaModFix/>
          </a:blip>
          <a:stretch>
            <a:fillRect/>
          </a:stretch>
        </p:blipFill>
        <p:spPr>
          <a:xfrm>
            <a:off x="7073225" y="2975100"/>
            <a:ext cx="773825" cy="77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p233"/>
          <p:cNvPicPr preferRelativeResize="0"/>
          <p:nvPr/>
        </p:nvPicPr>
        <p:blipFill rotWithShape="1">
          <a:blip r:embed="rId3">
            <a:alphaModFix/>
          </a:blip>
          <a:srcRect b="0" l="0" r="0" t="0"/>
          <a:stretch/>
        </p:blipFill>
        <p:spPr>
          <a:xfrm>
            <a:off x="540009" y="262964"/>
            <a:ext cx="3754550" cy="4559959"/>
          </a:xfrm>
          <a:prstGeom prst="rect">
            <a:avLst/>
          </a:prstGeom>
          <a:noFill/>
          <a:ln>
            <a:noFill/>
          </a:ln>
          <a:effectLst>
            <a:outerShdw blurRad="50800" rotWithShape="0" algn="tl" dir="2700000" dist="38100">
              <a:srgbClr val="000000">
                <a:alpha val="40000"/>
              </a:srgbClr>
            </a:outerShdw>
          </a:effectLst>
        </p:spPr>
      </p:pic>
      <p:pic>
        <p:nvPicPr>
          <p:cNvPr id="858" name="Google Shape;858;p233"/>
          <p:cNvPicPr preferRelativeResize="0"/>
          <p:nvPr/>
        </p:nvPicPr>
        <p:blipFill rotWithShape="1">
          <a:blip r:embed="rId4">
            <a:alphaModFix/>
          </a:blip>
          <a:srcRect b="0" l="0" r="0" t="0"/>
          <a:stretch/>
        </p:blipFill>
        <p:spPr>
          <a:xfrm>
            <a:off x="4514405" y="262972"/>
            <a:ext cx="4192044" cy="4559951"/>
          </a:xfrm>
          <a:prstGeom prst="rect">
            <a:avLst/>
          </a:prstGeom>
          <a:noFill/>
          <a:ln>
            <a:noFill/>
          </a:ln>
          <a:effectLst>
            <a:outerShdw blurRad="50800" rotWithShape="0" algn="tl" dir="2700000" dist="38100">
              <a:srgbClr val="000000">
                <a:alpha val="40000"/>
              </a:srgbClr>
            </a:outerShdw>
          </a:effectLst>
        </p:spPr>
      </p:pic>
      <p:pic>
        <p:nvPicPr>
          <p:cNvPr id="859" name="Google Shape;859;p233"/>
          <p:cNvPicPr preferRelativeResize="0"/>
          <p:nvPr/>
        </p:nvPicPr>
        <p:blipFill>
          <a:blip r:embed="rId5">
            <a:alphaModFix/>
          </a:blip>
          <a:stretch>
            <a:fillRect/>
          </a:stretch>
        </p:blipFill>
        <p:spPr>
          <a:xfrm>
            <a:off x="3708625" y="4315050"/>
            <a:ext cx="721350" cy="721350"/>
          </a:xfrm>
          <a:prstGeom prst="rect">
            <a:avLst/>
          </a:prstGeom>
          <a:noFill/>
          <a:ln>
            <a:noFill/>
          </a:ln>
        </p:spPr>
      </p:pic>
      <p:pic>
        <p:nvPicPr>
          <p:cNvPr id="860" name="Google Shape;860;p233"/>
          <p:cNvPicPr preferRelativeResize="0"/>
          <p:nvPr/>
        </p:nvPicPr>
        <p:blipFill>
          <a:blip r:embed="rId6">
            <a:alphaModFix/>
          </a:blip>
          <a:stretch>
            <a:fillRect/>
          </a:stretch>
        </p:blipFill>
        <p:spPr>
          <a:xfrm>
            <a:off x="8012875" y="4288813"/>
            <a:ext cx="773825" cy="773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Yuki Super Slides 🤟⚡️">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Yuki Super Slides 🤟⚡️">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