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4.xml"/>
  <Override ContentType="application/vnd.openxmlformats-officedocument.presentationml.comments+xml" PartName="/ppt/comments/comment3.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75" r:id="rId5"/>
    <p:sldMasterId id="214748377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Lst>
  <p:sldSz cy="5143500" cx="9144000"/>
  <p:notesSz cx="6858000" cy="9144000"/>
  <p:embeddedFontLst>
    <p:embeddedFont>
      <p:font typeface="Ubuntu"/>
      <p:regular r:id="rId65"/>
      <p:bold r:id="rId66"/>
      <p:italic r:id="rId67"/>
      <p:boldItalic r:id="rId68"/>
    </p:embeddedFont>
    <p:embeddedFont>
      <p:font typeface="Ubuntu Light"/>
      <p:regular r:id="rId69"/>
      <p:bold r:id="rId70"/>
      <p:italic r:id="rId71"/>
      <p:boldItalic r:id="rId72"/>
    </p:embeddedFont>
    <p:embeddedFont>
      <p:font typeface="Ubuntu Medium"/>
      <p:regular r:id="rId73"/>
      <p:bold r:id="rId74"/>
      <p:italic r:id="rId75"/>
      <p:boldItalic r:id="rId76"/>
    </p:embeddedFont>
    <p:embeddedFont>
      <p:font typeface="Lato"/>
      <p:regular r:id="rId77"/>
      <p:bold r:id="rId78"/>
      <p:italic r:id="rId79"/>
      <p:boldItalic r:id="rId80"/>
    </p:embeddedFont>
    <p:embeddedFont>
      <p:font typeface="Helvetica Neue"/>
      <p:regular r:id="rId81"/>
      <p:bold r:id="rId82"/>
      <p:italic r:id="rId83"/>
      <p:boldItalic r:id="rId84"/>
    </p:embeddedFont>
    <p:embeddedFont>
      <p:font typeface="Helvetica Neue Light"/>
      <p:regular r:id="rId85"/>
      <p:bold r:id="rId86"/>
      <p:italic r:id="rId87"/>
      <p:boldItalic r:id="rId8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4195">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4" name="Bart Govaerts"/>
  <p:cmAuthor clrIdx="1" id="1" initials="" lastIdx="5" name="Caroline Dupierreux"/>
  <p:cmAuthor clrIdx="2" id="2" initials="" lastIdx="7" name="Mitch Peeters"/>
  <p:cmAuthor clrIdx="3" id="3" initials="" lastIdx="3" name="Andy Gryp"/>
  <p:cmAuthor clrIdx="4" id="4" initials="" lastIdx="5" name="Nora Okba"/>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4195"/>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84" Type="http://schemas.openxmlformats.org/officeDocument/2006/relationships/font" Target="fonts/HelveticaNeue-boldItalic.fntdata"/><Relationship Id="rId83" Type="http://schemas.openxmlformats.org/officeDocument/2006/relationships/font" Target="fonts/HelveticaNeue-italic.fntdata"/><Relationship Id="rId42" Type="http://schemas.openxmlformats.org/officeDocument/2006/relationships/slide" Target="slides/slide35.xml"/><Relationship Id="rId86" Type="http://schemas.openxmlformats.org/officeDocument/2006/relationships/font" Target="fonts/HelveticaNeueLight-bold.fntdata"/><Relationship Id="rId41" Type="http://schemas.openxmlformats.org/officeDocument/2006/relationships/slide" Target="slides/slide34.xml"/><Relationship Id="rId85" Type="http://schemas.openxmlformats.org/officeDocument/2006/relationships/font" Target="fonts/HelveticaNeueLight-regular.fntdata"/><Relationship Id="rId44" Type="http://schemas.openxmlformats.org/officeDocument/2006/relationships/slide" Target="slides/slide37.xml"/><Relationship Id="rId88" Type="http://schemas.openxmlformats.org/officeDocument/2006/relationships/font" Target="fonts/HelveticaNeueLight-boldItalic.fntdata"/><Relationship Id="rId43" Type="http://schemas.openxmlformats.org/officeDocument/2006/relationships/slide" Target="slides/slide36.xml"/><Relationship Id="rId87" Type="http://schemas.openxmlformats.org/officeDocument/2006/relationships/font" Target="fonts/HelveticaNeueLight-italic.fntdata"/><Relationship Id="rId46" Type="http://schemas.openxmlformats.org/officeDocument/2006/relationships/slide" Target="slides/slide39.xml"/><Relationship Id="rId45" Type="http://schemas.openxmlformats.org/officeDocument/2006/relationships/slide" Target="slides/slide38.xml"/><Relationship Id="rId80" Type="http://schemas.openxmlformats.org/officeDocument/2006/relationships/font" Target="fonts/Lato-boldItalic.fntdata"/><Relationship Id="rId82" Type="http://schemas.openxmlformats.org/officeDocument/2006/relationships/font" Target="fonts/HelveticaNeue-bold.fntdata"/><Relationship Id="rId81" Type="http://schemas.openxmlformats.org/officeDocument/2006/relationships/font" Target="fonts/HelveticaNeue-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UbuntuMedium-regular.fntdata"/><Relationship Id="rId72" Type="http://schemas.openxmlformats.org/officeDocument/2006/relationships/font" Target="fonts/UbuntuLight-boldItalic.fntdata"/><Relationship Id="rId31" Type="http://schemas.openxmlformats.org/officeDocument/2006/relationships/slide" Target="slides/slide24.xml"/><Relationship Id="rId75" Type="http://schemas.openxmlformats.org/officeDocument/2006/relationships/font" Target="fonts/UbuntuMedium-italic.fntdata"/><Relationship Id="rId30" Type="http://schemas.openxmlformats.org/officeDocument/2006/relationships/slide" Target="slides/slide23.xml"/><Relationship Id="rId74" Type="http://schemas.openxmlformats.org/officeDocument/2006/relationships/font" Target="fonts/UbuntuMedium-bold.fntdata"/><Relationship Id="rId33" Type="http://schemas.openxmlformats.org/officeDocument/2006/relationships/slide" Target="slides/slide26.xml"/><Relationship Id="rId77" Type="http://schemas.openxmlformats.org/officeDocument/2006/relationships/font" Target="fonts/Lato-regular.fntdata"/><Relationship Id="rId32" Type="http://schemas.openxmlformats.org/officeDocument/2006/relationships/slide" Target="slides/slide25.xml"/><Relationship Id="rId76" Type="http://schemas.openxmlformats.org/officeDocument/2006/relationships/font" Target="fonts/UbuntuMedium-boldItalic.fntdata"/><Relationship Id="rId35" Type="http://schemas.openxmlformats.org/officeDocument/2006/relationships/slide" Target="slides/slide28.xml"/><Relationship Id="rId79" Type="http://schemas.openxmlformats.org/officeDocument/2006/relationships/font" Target="fonts/Lato-italic.fntdata"/><Relationship Id="rId34" Type="http://schemas.openxmlformats.org/officeDocument/2006/relationships/slide" Target="slides/slide27.xml"/><Relationship Id="rId78" Type="http://schemas.openxmlformats.org/officeDocument/2006/relationships/font" Target="fonts/Lato-bold.fntdata"/><Relationship Id="rId71" Type="http://schemas.openxmlformats.org/officeDocument/2006/relationships/font" Target="fonts/UbuntuLight-italic.fntdata"/><Relationship Id="rId70" Type="http://schemas.openxmlformats.org/officeDocument/2006/relationships/font" Target="fonts/UbuntuLight-bold.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font" Target="fonts/Ubuntu-bold.fntdata"/><Relationship Id="rId21" Type="http://schemas.openxmlformats.org/officeDocument/2006/relationships/slide" Target="slides/slide14.xml"/><Relationship Id="rId65" Type="http://schemas.openxmlformats.org/officeDocument/2006/relationships/font" Target="fonts/Ubuntu-regular.fntdata"/><Relationship Id="rId24" Type="http://schemas.openxmlformats.org/officeDocument/2006/relationships/slide" Target="slides/slide17.xml"/><Relationship Id="rId68" Type="http://schemas.openxmlformats.org/officeDocument/2006/relationships/font" Target="fonts/Ubuntu-boldItalic.fntdata"/><Relationship Id="rId23" Type="http://schemas.openxmlformats.org/officeDocument/2006/relationships/slide" Target="slides/slide16.xml"/><Relationship Id="rId67" Type="http://schemas.openxmlformats.org/officeDocument/2006/relationships/font" Target="fonts/Ubuntu-italic.fntdata"/><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UbuntuLight-regular.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5-09-30T14:25:03.731">
    <p:pos x="534" y="902"/>
    <p:text>Toevoegen van NRT reporting tegen 2028? https://ec.europa.eu/digital-building-blocks/sites/spaces/DIGITAL/pages/467108877/eInvoicing+in+Belgium (VAT real-time reporting system)</p:text>
  </p:cm>
  <p:cm authorId="0" idx="2" dt="2025-09-17T13:56:44.943">
    <p:pos x="534" y="902"/>
    <p:text>Bijkomend: vermelding van -verzenddatum- , niet factuurdatum die bepalend is voor Peppol wetgeving?</p:text>
  </p:cm>
  <p:cm authorId="1" idx="1" dt="2025-09-18T07:54:32.391">
    <p:pos x="534" y="902"/>
    <p:text>Lijken mij goede toevoegingen!</p:text>
  </p:cm>
  <p:cm authorId="2" idx="1" dt="2025-09-22T06:53:06.458">
    <p:pos x="534" y="902"/>
    <p:text>Idem! NRT zou ik als extra puntje vermelden tussen deadline BE en EU? En verzenddatum ipv factuurdatum zou ik mondeling vermelden ter verduidelijking BE deadline?</p:text>
  </p:cm>
  <p:cm authorId="2" idx="2" dt="2025-09-22T06:55:02.361">
    <p:pos x="534" y="902"/>
    <p:text>Zeker ook nuttig in AO slides lijkt me</p:text>
  </p:cm>
  <p:cm authorId="0" idx="3" dt="2025-09-22T14:10:32.947">
    <p:pos x="534" y="902"/>
    <p:text>@andy.gryp@visma.com @cedric.fret@visma.com Kunnen jullie deze aanpassing uitvoeren hier en in de AO slides ajb?</p:text>
  </p:cm>
  <p:cm authorId="3" idx="1" dt="2025-09-22T14:19:08.580">
    <p:pos x="534" y="902"/>
    <p:text>Hi Bart! Nora is vanaf nu verantwoordelijk voor de slidedecks. Voor aanpassingen mag je rechtstreeks bij haar zijn.</p:text>
  </p:cm>
  <p:cm authorId="3" idx="2" dt="2025-09-22T14:19:14.830">
    <p:pos x="534" y="902"/>
    <p:text>@nora.okba@visma.com</p:text>
  </p:cm>
  <p:cm authorId="2" idx="3" dt="2025-09-23T11:36:59.177">
    <p:pos x="534" y="902"/>
    <p:text>@nora.okba@visma.com in the following slidedeck I implemented this on a separate slide, I think it's better that way. Slides 34-35 :).
https://docs.google.com/presentation/d/1a_tkxHoForYeCbvCbDWXXTpjUG6qCw4_MXLvxRNTvas/edit?usp=sharing</p:text>
  </p:cm>
  <p:cm authorId="4" idx="1" dt="2025-09-23T12:08:23.782">
    <p:pos x="534" y="902"/>
    <p:text>@mitch.peeters@visma.com I just reviewed your slidedeck, and it makes sense! So, if I understood correctly, we're all in agreement to remove the future deadline from this slide and to incorporate the new slides later in the presentation?</p:text>
  </p:cm>
  <p:cm authorId="0" idx="4" dt="2025-09-23T14:47:00.834">
    <p:pos x="534" y="902"/>
    <p:text>There is a difference between that slide 34 in MItch's deck as these are future improvements to the Peppol network and NRT reporting and the sending of invoices as these are required by law.
Mitch, can you let Nora know where to incorporate both here and on the AO slides? You're mentioning 2 different things above</p:text>
  </p:cm>
  <p:cm authorId="2" idx="4" dt="2025-09-26T07:07:55.340">
    <p:pos x="534" y="902"/>
    <p:text>I added it as a point to this slide ("NRT reporting - 2028
"), and also added the slide with future things in this deck as slides 39 and 40. @nora.okba@visma.com can you do the same for the AO slides please :)? Thanks!!
1 total reaction
Nora Okba reacted with 👍 at 2025-09-29 07:19 am</p:text>
  </p:cm>
  <p:cm authorId="4" idx="2" dt="2025-09-29T07:19:45.557">
    <p:pos x="534" y="902"/>
    <p:text>The changes have been made, and the slides have been rebranded for Lucy
1 total reaction
Mitch Peeters reacted with 👏 at 2025-09-30 14:25 pm</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2" dt="2025-10-03T12:29:03.634">
    <p:pos x="6000" y="0"/>
    <p:text>@nora.okba@visma.com maybe we can here insert a new slide with the fines you could get as an entrepreneur? Before there wasn't any information known about it, but know it is
1 total reaction
Nora Okba reacted with 👍 at 2025-10-03 12:23 pm</p:text>
  </p:cm>
  <p:cm authorId="4" idx="3" dt="2025-10-03T12:23:41.739">
    <p:pos x="6000" y="0"/>
    <p:text>Good idea! Will add the slide by Monday (06/10)</p:text>
  </p:cm>
  <p:cm authorId="1" idx="3" dt="2025-10-03T12:29:03.634">
    <p:pos x="6000" y="0"/>
    <p:text>Top thanks!</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4" idx="4" dt="2025-10-15T12:59:19.824">
    <p:pos x="1395" y="750"/>
    <p:text>@caroline.dupierreux@visma.com @mitch.peeters@visma.com 
I added the sanction to the deck. Let me know if this work for you like this.</p:text>
  </p:cm>
  <p:cm authorId="1" idx="4" dt="2025-10-06T14:58:43.322">
    <p:pos x="1395" y="750"/>
    <p:text>Can you also add the buffer time they have off 3 months (i think) before the next fine? To be compliant?
1 total reaction
Nora Okba reacted with 👍 at 2025-10-07 08:13 am</p:text>
  </p:cm>
  <p:cm authorId="4" idx="5" dt="2025-10-07T08:14:14.364">
    <p:pos x="1395" y="750"/>
    <p:text>Added!</p:text>
  </p:cm>
  <p:cm authorId="2" idx="5" dt="2025-10-14T06:53:30.240">
    <p:pos x="1395" y="750"/>
    <p:text>Looks great Nora!!</p:text>
  </p:cm>
  <p:cm authorId="1" idx="5" dt="2025-10-15T12:59:19.824">
    <p:pos x="1395" y="750"/>
    <p:text>thanks!!</p:tex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6" dt="2025-09-04T13:51:59.748">
    <p:pos x="2084" y="914"/>
    <p:text>@andy.gryp@visma.com deze QR gaat naar een demo-aanvraag. Is voor AOC's niet beter een QR direct naar de 30 dagen gratis trial ofzo ;)?
_Reassigned to Andy Gryp_</p:text>
  </p:cm>
  <p:cm authorId="3" idx="3" dt="2025-09-03T16:15:24.890">
    <p:pos x="2084" y="914"/>
    <p:text>Heel goed opgemerkt Mitch, thanks! Weet dat vanaf nu @nora.okba@visma.com owner is van de slidedecks. Dus je mag haar in het vervolg rechtstreeks aanspreken hiervoor. 💪
_Reassigned to Nora Okba_</p:text>
  </p:cm>
  <p:cm authorId="2" idx="7" dt="2025-09-04T13:51:59.748">
    <p:pos x="2084" y="914"/>
    <p:text>Scuzi &amp; thx :)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31ba0bef756_2_9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31ba0bef756_2_9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31ba0bef756_2_4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31ba0bef756_2_4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31ba0bef756_2_5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31ba0bef756_2_5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36e5946ce7c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36e5946ce7c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36e5946ce7c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36e5946ce7c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31ba0bef756_2_1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31ba0bef756_2_1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2fe4a5d58c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2fe4a5d58c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2fe4a5d58c5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2fe4a5d58c5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2fe4a5d58c5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5" name="Google Shape;625;g2fe4a5d58c5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36e5946ce7c_0_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5" name="Google Shape;645;g36e5946ce7c_0_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36e5946ce7c_0_3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6" name="Google Shape;686;g36e5946ce7c_0_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31ba0bef756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31ba0bef756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36e5946ce7c_0_14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0" name="Google Shape;740;g36e5946ce7c_0_14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36e5946ce7c_0_15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5" name="Google Shape;745;g36e5946ce7c_0_15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36e5946ce7c_0_15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7" name="Google Shape;757;g36e5946ce7c_0_15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g36e5946ce7c_0_15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5" name="Google Shape;765;g36e5946ce7c_0_15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g36e5946ce7c_0_15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6" name="Google Shape;776;g36e5946ce7c_0_15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g36e5946ce7c_0_15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5" name="Google Shape;785;g36e5946ce7c_0_15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36e5946ce7c_0_7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4" name="Google Shape;794;g36e5946ce7c_0_7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36e5946ce7c_0_8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9" name="Google Shape;799;g36e5946ce7c_0_8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g36e5946ce7c_0_10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6" name="Google Shape;806;g36e5946ce7c_0_10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36e5946ce7c_0_10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1" name="Google Shape;811;g36e5946ce7c_0_10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34bfffc86fd_0_14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34bfffc86fd_0_14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36e5946ce7c_0_10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8" name="Google Shape;818;g36e5946ce7c_0_10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36e5946ce7c_0_10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4" name="Google Shape;824;g36e5946ce7c_0_10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g36e5946ce7c_0_10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9" name="Google Shape;829;g36e5946ce7c_0_10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36e5946ce7c_0_10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8" name="Google Shape;838;g36e5946ce7c_0_10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g36e5946ce7c_0_10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7" name="Google Shape;847;g36e5946ce7c_0_10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g36e5946ce7c_0_10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4" name="Google Shape;854;g36e5946ce7c_0_10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36e5946ce7c_0_10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2" name="Google Shape;862;g36e5946ce7c_0_10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g36e5946ce7c_0_10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7" name="Google Shape;867;g36e5946ce7c_0_10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g36e5946ce7c_0_10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5" name="Google Shape;875;g36e5946ce7c_0_10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g383cb844da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5" name="Google Shape;885;g383cb844da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36e5946ce7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36e5946ce7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g383cb844da8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0" name="Google Shape;890;g383cb844da8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g3850c15bf7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0" name="Google Shape;900;g3850c15bf7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g31ba405aa1b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9" name="Google Shape;909;g31ba405aa1b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g2d874dfe4b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4" name="Google Shape;914;g2d874dfe4b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g2d874dfe4b1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0" name="Google Shape;930;g2d874dfe4b1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g31bb5f385ca_0_6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5" name="Google Shape;935;g31bb5f385ca_0_6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g2d874dfe4b1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4" name="Google Shape;944;g2d874dfe4b1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g31bb5f385ca_0_9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5" name="Google Shape;955;g31bb5f385ca_0_9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31bb5f385ca_0_1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4" name="Google Shape;964;g31bb5f385ca_0_1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g32b6df2652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3" name="Google Shape;973;g32b6df2652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36e5946ce7c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36e5946ce7c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g31ba405aa1b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8" name="Google Shape;978;g31ba405aa1b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g36a1a9bf73b_0_3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3" name="Google Shape;983;g36a1a9bf73b_0_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g36a1a9bf73b_0_6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1" name="Google Shape;1011;g36a1a9bf73b_0_6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g382972c5a8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4" name="Google Shape;1034;g382972c5a8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7" name="Shape 1037"/>
        <p:cNvGrpSpPr/>
        <p:nvPr/>
      </p:nvGrpSpPr>
      <p:grpSpPr>
        <a:xfrm>
          <a:off x="0" y="0"/>
          <a:ext cx="0" cy="0"/>
          <a:chOff x="0" y="0"/>
          <a:chExt cx="0" cy="0"/>
        </a:xfrm>
      </p:grpSpPr>
      <p:sp>
        <p:nvSpPr>
          <p:cNvPr id="1038" name="Google Shape;1038;g382972c5a8a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9" name="Google Shape;1039;g382972c5a8a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5" name="Shape 1045"/>
        <p:cNvGrpSpPr/>
        <p:nvPr/>
      </p:nvGrpSpPr>
      <p:grpSpPr>
        <a:xfrm>
          <a:off x="0" y="0"/>
          <a:ext cx="0" cy="0"/>
          <a:chOff x="0" y="0"/>
          <a:chExt cx="0" cy="0"/>
        </a:xfrm>
      </p:grpSpPr>
      <p:sp>
        <p:nvSpPr>
          <p:cNvPr id="1046" name="Google Shape;1046;g31ba405aa1b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7" name="Google Shape;1047;g31ba405aa1b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0" name="Shape 1050"/>
        <p:cNvGrpSpPr/>
        <p:nvPr/>
      </p:nvGrpSpPr>
      <p:grpSpPr>
        <a:xfrm>
          <a:off x="0" y="0"/>
          <a:ext cx="0" cy="0"/>
          <a:chOff x="0" y="0"/>
          <a:chExt cx="0" cy="0"/>
        </a:xfrm>
      </p:grpSpPr>
      <p:sp>
        <p:nvSpPr>
          <p:cNvPr id="1051" name="Google Shape;1051;g31ba405aa1b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2" name="Google Shape;1052;g31ba405aa1b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5" name="Shape 1055"/>
        <p:cNvGrpSpPr/>
        <p:nvPr/>
      </p:nvGrpSpPr>
      <p:grpSpPr>
        <a:xfrm>
          <a:off x="0" y="0"/>
          <a:ext cx="0" cy="0"/>
          <a:chOff x="0" y="0"/>
          <a:chExt cx="0" cy="0"/>
        </a:xfrm>
      </p:grpSpPr>
      <p:sp>
        <p:nvSpPr>
          <p:cNvPr id="1056" name="Google Shape;1056;g31ba0bef756_2_17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7" name="Google Shape;1057;g31ba0bef756_2_17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36e5946ce7c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36e5946ce7c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36e5946ce7c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36e5946ce7c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36e5946ce7c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36e5946ce7c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31ba0bef756_2_1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31ba0bef756_2_1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4.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2.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2.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2.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9.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6.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1.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6.png"/><Relationship Id="rId3" Type="http://schemas.openxmlformats.org/officeDocument/2006/relationships/image" Target="../media/image1.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6.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 Id="rId3"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jp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2.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8.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6.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png"/><Relationship Id="rId3" Type="http://schemas.openxmlformats.org/officeDocument/2006/relationships/image" Target="../media/image34.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0.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8.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7.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0.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9.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7.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6.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3.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2.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3.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2.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Background with title">
  <p:cSld name="CUSTOM_1_1_1_1_1_1_1_1">
    <p:bg>
      <p:bgPr>
        <a:blipFill>
          <a:blip r:embed="rId2">
            <a:alphaModFix/>
          </a:blip>
          <a:stretch>
            <a:fillRect/>
          </a:stretch>
        </a:blipFill>
      </p:bgPr>
    </p:bg>
    <p:spTree>
      <p:nvGrpSpPr>
        <p:cNvPr id="322" name="Shape 322"/>
        <p:cNvGrpSpPr/>
        <p:nvPr/>
      </p:nvGrpSpPr>
      <p:grpSpPr>
        <a:xfrm>
          <a:off x="0" y="0"/>
          <a:ext cx="0" cy="0"/>
          <a:chOff x="0" y="0"/>
          <a:chExt cx="0" cy="0"/>
        </a:xfrm>
      </p:grpSpPr>
      <p:sp>
        <p:nvSpPr>
          <p:cNvPr id="323" name="Google Shape;323;p102"/>
          <p:cNvSpPr txBox="1"/>
          <p:nvPr>
            <p:ph type="title"/>
          </p:nvPr>
        </p:nvSpPr>
        <p:spPr>
          <a:xfrm>
            <a:off x="311700" y="2123050"/>
            <a:ext cx="8520600" cy="572700"/>
          </a:xfrm>
          <a:prstGeom prst="rect">
            <a:avLst/>
          </a:prstGeom>
          <a:effectLst>
            <a:outerShdw blurRad="271463" rotWithShape="0" algn="bl" dir="5400000" dist="114300">
              <a:srgbClr val="000000">
                <a:alpha val="64999"/>
              </a:srgbClr>
            </a:outerShdw>
          </a:effectLst>
        </p:spPr>
        <p:txBody>
          <a:bodyPr anchorCtr="0" anchor="t" bIns="91425" lIns="91425" spcFirstLastPara="1" rIns="91425" wrap="square" tIns="91425">
            <a:normAutofit/>
          </a:bodyPr>
          <a:lstStyle>
            <a:lvl1pPr lv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a:spcBef>
                <a:spcPts val="0"/>
              </a:spcBef>
              <a:spcAft>
                <a:spcPts val="0"/>
              </a:spcAft>
              <a:buClr>
                <a:schemeClr val="dk1"/>
              </a:buClr>
              <a:buSzPts val="4800"/>
              <a:buNone/>
              <a:defRPr sz="4800">
                <a:solidFill>
                  <a:schemeClr val="dk1"/>
                </a:solidFill>
              </a:defRPr>
            </a:lvl2pPr>
            <a:lvl3pPr lvl="2">
              <a:spcBef>
                <a:spcPts val="0"/>
              </a:spcBef>
              <a:spcAft>
                <a:spcPts val="0"/>
              </a:spcAft>
              <a:buClr>
                <a:schemeClr val="dk1"/>
              </a:buClr>
              <a:buSzPts val="4800"/>
              <a:buNone/>
              <a:defRPr sz="4800">
                <a:solidFill>
                  <a:schemeClr val="dk1"/>
                </a:solidFill>
              </a:defRPr>
            </a:lvl3pPr>
            <a:lvl4pPr lvl="3">
              <a:spcBef>
                <a:spcPts val="0"/>
              </a:spcBef>
              <a:spcAft>
                <a:spcPts val="0"/>
              </a:spcAft>
              <a:buClr>
                <a:schemeClr val="dk1"/>
              </a:buClr>
              <a:buSzPts val="4800"/>
              <a:buNone/>
              <a:defRPr sz="4800">
                <a:solidFill>
                  <a:schemeClr val="dk1"/>
                </a:solidFill>
              </a:defRPr>
            </a:lvl4pPr>
            <a:lvl5pPr lvl="4">
              <a:spcBef>
                <a:spcPts val="0"/>
              </a:spcBef>
              <a:spcAft>
                <a:spcPts val="0"/>
              </a:spcAft>
              <a:buClr>
                <a:schemeClr val="dk1"/>
              </a:buClr>
              <a:buSzPts val="4800"/>
              <a:buNone/>
              <a:defRPr sz="4800">
                <a:solidFill>
                  <a:schemeClr val="dk1"/>
                </a:solidFill>
              </a:defRPr>
            </a:lvl5pPr>
            <a:lvl6pPr lvl="5">
              <a:spcBef>
                <a:spcPts val="0"/>
              </a:spcBef>
              <a:spcAft>
                <a:spcPts val="0"/>
              </a:spcAft>
              <a:buClr>
                <a:schemeClr val="dk1"/>
              </a:buClr>
              <a:buSzPts val="4800"/>
              <a:buNone/>
              <a:defRPr sz="4800">
                <a:solidFill>
                  <a:schemeClr val="dk1"/>
                </a:solidFill>
              </a:defRPr>
            </a:lvl6pPr>
            <a:lvl7pPr lvl="6">
              <a:spcBef>
                <a:spcPts val="0"/>
              </a:spcBef>
              <a:spcAft>
                <a:spcPts val="0"/>
              </a:spcAft>
              <a:buClr>
                <a:schemeClr val="dk1"/>
              </a:buClr>
              <a:buSzPts val="4800"/>
              <a:buNone/>
              <a:defRPr sz="4800">
                <a:solidFill>
                  <a:schemeClr val="dk1"/>
                </a:solidFill>
              </a:defRPr>
            </a:lvl7pPr>
            <a:lvl8pPr lvl="7">
              <a:spcBef>
                <a:spcPts val="0"/>
              </a:spcBef>
              <a:spcAft>
                <a:spcPts val="0"/>
              </a:spcAft>
              <a:buClr>
                <a:schemeClr val="dk1"/>
              </a:buClr>
              <a:buSzPts val="4800"/>
              <a:buNone/>
              <a:defRPr sz="4800">
                <a:solidFill>
                  <a:schemeClr val="dk1"/>
                </a:solidFill>
              </a:defRPr>
            </a:lvl8pPr>
            <a:lvl9pPr lvl="8">
              <a:spcBef>
                <a:spcPts val="0"/>
              </a:spcBef>
              <a:spcAft>
                <a:spcPts val="0"/>
              </a:spcAft>
              <a:buClr>
                <a:schemeClr val="dk1"/>
              </a:buClr>
              <a:buSzPts val="4800"/>
              <a:buNone/>
              <a:defRPr sz="4800">
                <a:solidFill>
                  <a:schemeClr val="dk1"/>
                </a:solidFill>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Background with title 1">
  <p:cSld name="CUSTOM_1_1_1_1_1_1_1_1_1">
    <p:bg>
      <p:bgPr>
        <a:blipFill>
          <a:blip r:embed="rId2">
            <a:alphaModFix/>
          </a:blip>
          <a:stretch>
            <a:fillRect/>
          </a:stretch>
        </a:blipFill>
      </p:bgPr>
    </p:bg>
    <p:spTree>
      <p:nvGrpSpPr>
        <p:cNvPr id="324" name="Shape 324"/>
        <p:cNvGrpSpPr/>
        <p:nvPr/>
      </p:nvGrpSpPr>
      <p:grpSpPr>
        <a:xfrm>
          <a:off x="0" y="0"/>
          <a:ext cx="0" cy="0"/>
          <a:chOff x="0" y="0"/>
          <a:chExt cx="0" cy="0"/>
        </a:xfrm>
      </p:grpSpPr>
      <p:sp>
        <p:nvSpPr>
          <p:cNvPr id="325" name="Google Shape;325;p103"/>
          <p:cNvSpPr txBox="1"/>
          <p:nvPr>
            <p:ph type="title"/>
          </p:nvPr>
        </p:nvSpPr>
        <p:spPr>
          <a:xfrm>
            <a:off x="311700" y="2123050"/>
            <a:ext cx="8520600" cy="572700"/>
          </a:xfrm>
          <a:prstGeom prst="rect">
            <a:avLst/>
          </a:prstGeom>
          <a:effectLst>
            <a:outerShdw blurRad="271463" rotWithShape="0" algn="bl" dir="5400000" dist="114300">
              <a:srgbClr val="000000">
                <a:alpha val="64999"/>
              </a:srgbClr>
            </a:outerShdw>
          </a:effectLst>
        </p:spPr>
        <p:txBody>
          <a:bodyPr anchorCtr="0" anchor="t" bIns="91425" lIns="91425" spcFirstLastPara="1" rIns="91425" wrap="square" tIns="91425">
            <a:normAutofit/>
          </a:bodyPr>
          <a:lstStyle>
            <a:lvl1pPr lv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a:spcBef>
                <a:spcPts val="0"/>
              </a:spcBef>
              <a:spcAft>
                <a:spcPts val="0"/>
              </a:spcAft>
              <a:buClr>
                <a:schemeClr val="dk1"/>
              </a:buClr>
              <a:buSzPts val="4800"/>
              <a:buNone/>
              <a:defRPr sz="4800">
                <a:solidFill>
                  <a:schemeClr val="dk1"/>
                </a:solidFill>
              </a:defRPr>
            </a:lvl2pPr>
            <a:lvl3pPr lvl="2">
              <a:spcBef>
                <a:spcPts val="0"/>
              </a:spcBef>
              <a:spcAft>
                <a:spcPts val="0"/>
              </a:spcAft>
              <a:buClr>
                <a:schemeClr val="dk1"/>
              </a:buClr>
              <a:buSzPts val="4800"/>
              <a:buNone/>
              <a:defRPr sz="4800">
                <a:solidFill>
                  <a:schemeClr val="dk1"/>
                </a:solidFill>
              </a:defRPr>
            </a:lvl3pPr>
            <a:lvl4pPr lvl="3">
              <a:spcBef>
                <a:spcPts val="0"/>
              </a:spcBef>
              <a:spcAft>
                <a:spcPts val="0"/>
              </a:spcAft>
              <a:buClr>
                <a:schemeClr val="dk1"/>
              </a:buClr>
              <a:buSzPts val="4800"/>
              <a:buNone/>
              <a:defRPr sz="4800">
                <a:solidFill>
                  <a:schemeClr val="dk1"/>
                </a:solidFill>
              </a:defRPr>
            </a:lvl4pPr>
            <a:lvl5pPr lvl="4">
              <a:spcBef>
                <a:spcPts val="0"/>
              </a:spcBef>
              <a:spcAft>
                <a:spcPts val="0"/>
              </a:spcAft>
              <a:buClr>
                <a:schemeClr val="dk1"/>
              </a:buClr>
              <a:buSzPts val="4800"/>
              <a:buNone/>
              <a:defRPr sz="4800">
                <a:solidFill>
                  <a:schemeClr val="dk1"/>
                </a:solidFill>
              </a:defRPr>
            </a:lvl5pPr>
            <a:lvl6pPr lvl="5">
              <a:spcBef>
                <a:spcPts val="0"/>
              </a:spcBef>
              <a:spcAft>
                <a:spcPts val="0"/>
              </a:spcAft>
              <a:buClr>
                <a:schemeClr val="dk1"/>
              </a:buClr>
              <a:buSzPts val="4800"/>
              <a:buNone/>
              <a:defRPr sz="4800">
                <a:solidFill>
                  <a:schemeClr val="dk1"/>
                </a:solidFill>
              </a:defRPr>
            </a:lvl6pPr>
            <a:lvl7pPr lvl="6">
              <a:spcBef>
                <a:spcPts val="0"/>
              </a:spcBef>
              <a:spcAft>
                <a:spcPts val="0"/>
              </a:spcAft>
              <a:buClr>
                <a:schemeClr val="dk1"/>
              </a:buClr>
              <a:buSzPts val="4800"/>
              <a:buNone/>
              <a:defRPr sz="4800">
                <a:solidFill>
                  <a:schemeClr val="dk1"/>
                </a:solidFill>
              </a:defRPr>
            </a:lvl7pPr>
            <a:lvl8pPr lvl="7">
              <a:spcBef>
                <a:spcPts val="0"/>
              </a:spcBef>
              <a:spcAft>
                <a:spcPts val="0"/>
              </a:spcAft>
              <a:buClr>
                <a:schemeClr val="dk1"/>
              </a:buClr>
              <a:buSzPts val="4800"/>
              <a:buNone/>
              <a:defRPr sz="4800">
                <a:solidFill>
                  <a:schemeClr val="dk1"/>
                </a:solidFill>
              </a:defRPr>
            </a:lvl8pPr>
            <a:lvl9pPr lvl="8">
              <a:spcBef>
                <a:spcPts val="0"/>
              </a:spcBef>
              <a:spcAft>
                <a:spcPts val="0"/>
              </a:spcAft>
              <a:buClr>
                <a:schemeClr val="dk1"/>
              </a:buClr>
              <a:buSzPts val="4800"/>
              <a:buNone/>
              <a:defRPr sz="4800">
                <a:solidFill>
                  <a:schemeClr val="dk1"/>
                </a:solidFill>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Background with title 1 1">
  <p:cSld name="CUSTOM_1_1_1_1_1_1_1_1_1_1">
    <p:bg>
      <p:bgPr>
        <a:blipFill>
          <a:blip r:embed="rId2">
            <a:alphaModFix/>
          </a:blip>
          <a:stretch>
            <a:fillRect/>
          </a:stretch>
        </a:blipFill>
      </p:bgPr>
    </p:bg>
    <p:spTree>
      <p:nvGrpSpPr>
        <p:cNvPr id="326" name="Shape 326"/>
        <p:cNvGrpSpPr/>
        <p:nvPr/>
      </p:nvGrpSpPr>
      <p:grpSpPr>
        <a:xfrm>
          <a:off x="0" y="0"/>
          <a:ext cx="0" cy="0"/>
          <a:chOff x="0" y="0"/>
          <a:chExt cx="0" cy="0"/>
        </a:xfrm>
      </p:grpSpPr>
      <p:sp>
        <p:nvSpPr>
          <p:cNvPr id="327" name="Google Shape;327;p104"/>
          <p:cNvSpPr txBox="1"/>
          <p:nvPr>
            <p:ph type="title"/>
          </p:nvPr>
        </p:nvSpPr>
        <p:spPr>
          <a:xfrm>
            <a:off x="311700" y="2123050"/>
            <a:ext cx="8520600" cy="572700"/>
          </a:xfrm>
          <a:prstGeom prst="rect">
            <a:avLst/>
          </a:prstGeom>
          <a:effectLst>
            <a:outerShdw blurRad="271463" rotWithShape="0" algn="bl" dir="5400000" dist="114300">
              <a:srgbClr val="000000">
                <a:alpha val="64999"/>
              </a:srgbClr>
            </a:outerShdw>
          </a:effectLst>
        </p:spPr>
        <p:txBody>
          <a:bodyPr anchorCtr="0" anchor="t" bIns="91425" lIns="91425" spcFirstLastPara="1" rIns="91425" wrap="square" tIns="91425">
            <a:normAutofit/>
          </a:bodyPr>
          <a:lstStyle>
            <a:lvl1pPr lv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a:spcBef>
                <a:spcPts val="0"/>
              </a:spcBef>
              <a:spcAft>
                <a:spcPts val="0"/>
              </a:spcAft>
              <a:buClr>
                <a:schemeClr val="dk1"/>
              </a:buClr>
              <a:buSzPts val="4800"/>
              <a:buNone/>
              <a:defRPr sz="4800">
                <a:solidFill>
                  <a:schemeClr val="dk1"/>
                </a:solidFill>
              </a:defRPr>
            </a:lvl2pPr>
            <a:lvl3pPr lvl="2">
              <a:spcBef>
                <a:spcPts val="0"/>
              </a:spcBef>
              <a:spcAft>
                <a:spcPts val="0"/>
              </a:spcAft>
              <a:buClr>
                <a:schemeClr val="dk1"/>
              </a:buClr>
              <a:buSzPts val="4800"/>
              <a:buNone/>
              <a:defRPr sz="4800">
                <a:solidFill>
                  <a:schemeClr val="dk1"/>
                </a:solidFill>
              </a:defRPr>
            </a:lvl3pPr>
            <a:lvl4pPr lvl="3">
              <a:spcBef>
                <a:spcPts val="0"/>
              </a:spcBef>
              <a:spcAft>
                <a:spcPts val="0"/>
              </a:spcAft>
              <a:buClr>
                <a:schemeClr val="dk1"/>
              </a:buClr>
              <a:buSzPts val="4800"/>
              <a:buNone/>
              <a:defRPr sz="4800">
                <a:solidFill>
                  <a:schemeClr val="dk1"/>
                </a:solidFill>
              </a:defRPr>
            </a:lvl4pPr>
            <a:lvl5pPr lvl="4">
              <a:spcBef>
                <a:spcPts val="0"/>
              </a:spcBef>
              <a:spcAft>
                <a:spcPts val="0"/>
              </a:spcAft>
              <a:buClr>
                <a:schemeClr val="dk1"/>
              </a:buClr>
              <a:buSzPts val="4800"/>
              <a:buNone/>
              <a:defRPr sz="4800">
                <a:solidFill>
                  <a:schemeClr val="dk1"/>
                </a:solidFill>
              </a:defRPr>
            </a:lvl5pPr>
            <a:lvl6pPr lvl="5">
              <a:spcBef>
                <a:spcPts val="0"/>
              </a:spcBef>
              <a:spcAft>
                <a:spcPts val="0"/>
              </a:spcAft>
              <a:buClr>
                <a:schemeClr val="dk1"/>
              </a:buClr>
              <a:buSzPts val="4800"/>
              <a:buNone/>
              <a:defRPr sz="4800">
                <a:solidFill>
                  <a:schemeClr val="dk1"/>
                </a:solidFill>
              </a:defRPr>
            </a:lvl6pPr>
            <a:lvl7pPr lvl="6">
              <a:spcBef>
                <a:spcPts val="0"/>
              </a:spcBef>
              <a:spcAft>
                <a:spcPts val="0"/>
              </a:spcAft>
              <a:buClr>
                <a:schemeClr val="dk1"/>
              </a:buClr>
              <a:buSzPts val="4800"/>
              <a:buNone/>
              <a:defRPr sz="4800">
                <a:solidFill>
                  <a:schemeClr val="dk1"/>
                </a:solidFill>
              </a:defRPr>
            </a:lvl7pPr>
            <a:lvl8pPr lvl="7">
              <a:spcBef>
                <a:spcPts val="0"/>
              </a:spcBef>
              <a:spcAft>
                <a:spcPts val="0"/>
              </a:spcAft>
              <a:buClr>
                <a:schemeClr val="dk1"/>
              </a:buClr>
              <a:buSzPts val="4800"/>
              <a:buNone/>
              <a:defRPr sz="4800">
                <a:solidFill>
                  <a:schemeClr val="dk1"/>
                </a:solidFill>
              </a:defRPr>
            </a:lvl8pPr>
            <a:lvl9pPr lvl="8">
              <a:spcBef>
                <a:spcPts val="0"/>
              </a:spcBef>
              <a:spcAft>
                <a:spcPts val="0"/>
              </a:spcAft>
              <a:buClr>
                <a:schemeClr val="dk1"/>
              </a:buClr>
              <a:buSzPts val="4800"/>
              <a:buNone/>
              <a:defRPr sz="4800">
                <a:solidFill>
                  <a:schemeClr val="dk1"/>
                </a:solidFill>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Background with title 1 1 2">
  <p:cSld name="CUSTOM_1_1_1_1_1_1_1_1_1_1_2">
    <p:bg>
      <p:bgPr>
        <a:blipFill>
          <a:blip r:embed="rId2">
            <a:alphaModFix/>
          </a:blip>
          <a:stretch>
            <a:fillRect/>
          </a:stretch>
        </a:blipFill>
      </p:bgPr>
    </p:bg>
    <p:spTree>
      <p:nvGrpSpPr>
        <p:cNvPr id="328" name="Shape 328"/>
        <p:cNvGrpSpPr/>
        <p:nvPr/>
      </p:nvGrpSpPr>
      <p:grpSpPr>
        <a:xfrm>
          <a:off x="0" y="0"/>
          <a:ext cx="0" cy="0"/>
          <a:chOff x="0" y="0"/>
          <a:chExt cx="0" cy="0"/>
        </a:xfrm>
      </p:grpSpPr>
      <p:sp>
        <p:nvSpPr>
          <p:cNvPr id="329" name="Google Shape;329;p105"/>
          <p:cNvSpPr txBox="1"/>
          <p:nvPr>
            <p:ph type="title"/>
          </p:nvPr>
        </p:nvSpPr>
        <p:spPr>
          <a:xfrm>
            <a:off x="311700" y="2123050"/>
            <a:ext cx="8520600" cy="572700"/>
          </a:xfrm>
          <a:prstGeom prst="rect">
            <a:avLst/>
          </a:prstGeom>
          <a:effectLst>
            <a:outerShdw blurRad="271463" rotWithShape="0" algn="bl" dir="5400000" dist="114300">
              <a:srgbClr val="000000">
                <a:alpha val="64999"/>
              </a:srgbClr>
            </a:outerShdw>
          </a:effectLst>
        </p:spPr>
        <p:txBody>
          <a:bodyPr anchorCtr="0" anchor="t" bIns="91425" lIns="91425" spcFirstLastPara="1" rIns="91425" wrap="square" tIns="91425">
            <a:normAutofit/>
          </a:bodyPr>
          <a:lstStyle>
            <a:lvl1pPr lv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a:spcBef>
                <a:spcPts val="0"/>
              </a:spcBef>
              <a:spcAft>
                <a:spcPts val="0"/>
              </a:spcAft>
              <a:buClr>
                <a:schemeClr val="dk1"/>
              </a:buClr>
              <a:buSzPts val="4800"/>
              <a:buNone/>
              <a:defRPr sz="4800">
                <a:solidFill>
                  <a:schemeClr val="dk1"/>
                </a:solidFill>
              </a:defRPr>
            </a:lvl2pPr>
            <a:lvl3pPr lvl="2">
              <a:spcBef>
                <a:spcPts val="0"/>
              </a:spcBef>
              <a:spcAft>
                <a:spcPts val="0"/>
              </a:spcAft>
              <a:buClr>
                <a:schemeClr val="dk1"/>
              </a:buClr>
              <a:buSzPts val="4800"/>
              <a:buNone/>
              <a:defRPr sz="4800">
                <a:solidFill>
                  <a:schemeClr val="dk1"/>
                </a:solidFill>
              </a:defRPr>
            </a:lvl3pPr>
            <a:lvl4pPr lvl="3">
              <a:spcBef>
                <a:spcPts val="0"/>
              </a:spcBef>
              <a:spcAft>
                <a:spcPts val="0"/>
              </a:spcAft>
              <a:buClr>
                <a:schemeClr val="dk1"/>
              </a:buClr>
              <a:buSzPts val="4800"/>
              <a:buNone/>
              <a:defRPr sz="4800">
                <a:solidFill>
                  <a:schemeClr val="dk1"/>
                </a:solidFill>
              </a:defRPr>
            </a:lvl4pPr>
            <a:lvl5pPr lvl="4">
              <a:spcBef>
                <a:spcPts val="0"/>
              </a:spcBef>
              <a:spcAft>
                <a:spcPts val="0"/>
              </a:spcAft>
              <a:buClr>
                <a:schemeClr val="dk1"/>
              </a:buClr>
              <a:buSzPts val="4800"/>
              <a:buNone/>
              <a:defRPr sz="4800">
                <a:solidFill>
                  <a:schemeClr val="dk1"/>
                </a:solidFill>
              </a:defRPr>
            </a:lvl5pPr>
            <a:lvl6pPr lvl="5">
              <a:spcBef>
                <a:spcPts val="0"/>
              </a:spcBef>
              <a:spcAft>
                <a:spcPts val="0"/>
              </a:spcAft>
              <a:buClr>
                <a:schemeClr val="dk1"/>
              </a:buClr>
              <a:buSzPts val="4800"/>
              <a:buNone/>
              <a:defRPr sz="4800">
                <a:solidFill>
                  <a:schemeClr val="dk1"/>
                </a:solidFill>
              </a:defRPr>
            </a:lvl6pPr>
            <a:lvl7pPr lvl="6">
              <a:spcBef>
                <a:spcPts val="0"/>
              </a:spcBef>
              <a:spcAft>
                <a:spcPts val="0"/>
              </a:spcAft>
              <a:buClr>
                <a:schemeClr val="dk1"/>
              </a:buClr>
              <a:buSzPts val="4800"/>
              <a:buNone/>
              <a:defRPr sz="4800">
                <a:solidFill>
                  <a:schemeClr val="dk1"/>
                </a:solidFill>
              </a:defRPr>
            </a:lvl7pPr>
            <a:lvl8pPr lvl="7">
              <a:spcBef>
                <a:spcPts val="0"/>
              </a:spcBef>
              <a:spcAft>
                <a:spcPts val="0"/>
              </a:spcAft>
              <a:buClr>
                <a:schemeClr val="dk1"/>
              </a:buClr>
              <a:buSzPts val="4800"/>
              <a:buNone/>
              <a:defRPr sz="4800">
                <a:solidFill>
                  <a:schemeClr val="dk1"/>
                </a:solidFill>
              </a:defRPr>
            </a:lvl8pPr>
            <a:lvl9pPr lvl="8">
              <a:spcBef>
                <a:spcPts val="0"/>
              </a:spcBef>
              <a:spcAft>
                <a:spcPts val="0"/>
              </a:spcAft>
              <a:buClr>
                <a:schemeClr val="dk1"/>
              </a:buClr>
              <a:buSzPts val="4800"/>
              <a:buNone/>
              <a:defRPr sz="4800">
                <a:solidFill>
                  <a:schemeClr val="dk1"/>
                </a:solidFill>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Background with title 1 1 1">
  <p:cSld name="CUSTOM_1_1_1_1_1_1_1_1_1_1_1">
    <p:bg>
      <p:bgPr>
        <a:blipFill>
          <a:blip r:embed="rId2">
            <a:alphaModFix/>
          </a:blip>
          <a:stretch>
            <a:fillRect/>
          </a:stretch>
        </a:blipFill>
      </p:bgPr>
    </p:bg>
    <p:spTree>
      <p:nvGrpSpPr>
        <p:cNvPr id="330" name="Shape 330"/>
        <p:cNvGrpSpPr/>
        <p:nvPr/>
      </p:nvGrpSpPr>
      <p:grpSpPr>
        <a:xfrm>
          <a:off x="0" y="0"/>
          <a:ext cx="0" cy="0"/>
          <a:chOff x="0" y="0"/>
          <a:chExt cx="0" cy="0"/>
        </a:xfrm>
      </p:grpSpPr>
      <p:sp>
        <p:nvSpPr>
          <p:cNvPr id="331" name="Google Shape;331;p106"/>
          <p:cNvSpPr txBox="1"/>
          <p:nvPr>
            <p:ph type="title"/>
          </p:nvPr>
        </p:nvSpPr>
        <p:spPr>
          <a:xfrm>
            <a:off x="311700" y="2123050"/>
            <a:ext cx="8520600" cy="572700"/>
          </a:xfrm>
          <a:prstGeom prst="rect">
            <a:avLst/>
          </a:prstGeom>
          <a:effectLst>
            <a:outerShdw blurRad="271463" rotWithShape="0" algn="bl" dir="5400000" dist="114300">
              <a:srgbClr val="000000">
                <a:alpha val="64999"/>
              </a:srgbClr>
            </a:outerShdw>
          </a:effectLst>
        </p:spPr>
        <p:txBody>
          <a:bodyPr anchorCtr="0" anchor="t" bIns="91425" lIns="91425" spcFirstLastPara="1" rIns="91425" wrap="square" tIns="91425">
            <a:normAutofit/>
          </a:bodyPr>
          <a:lstStyle>
            <a:lvl1pPr lv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a:spcBef>
                <a:spcPts val="0"/>
              </a:spcBef>
              <a:spcAft>
                <a:spcPts val="0"/>
              </a:spcAft>
              <a:buClr>
                <a:schemeClr val="dk1"/>
              </a:buClr>
              <a:buSzPts val="4800"/>
              <a:buNone/>
              <a:defRPr sz="4800">
                <a:solidFill>
                  <a:schemeClr val="dk1"/>
                </a:solidFill>
              </a:defRPr>
            </a:lvl2pPr>
            <a:lvl3pPr lvl="2">
              <a:spcBef>
                <a:spcPts val="0"/>
              </a:spcBef>
              <a:spcAft>
                <a:spcPts val="0"/>
              </a:spcAft>
              <a:buClr>
                <a:schemeClr val="dk1"/>
              </a:buClr>
              <a:buSzPts val="4800"/>
              <a:buNone/>
              <a:defRPr sz="4800">
                <a:solidFill>
                  <a:schemeClr val="dk1"/>
                </a:solidFill>
              </a:defRPr>
            </a:lvl3pPr>
            <a:lvl4pPr lvl="3">
              <a:spcBef>
                <a:spcPts val="0"/>
              </a:spcBef>
              <a:spcAft>
                <a:spcPts val="0"/>
              </a:spcAft>
              <a:buClr>
                <a:schemeClr val="dk1"/>
              </a:buClr>
              <a:buSzPts val="4800"/>
              <a:buNone/>
              <a:defRPr sz="4800">
                <a:solidFill>
                  <a:schemeClr val="dk1"/>
                </a:solidFill>
              </a:defRPr>
            </a:lvl4pPr>
            <a:lvl5pPr lvl="4">
              <a:spcBef>
                <a:spcPts val="0"/>
              </a:spcBef>
              <a:spcAft>
                <a:spcPts val="0"/>
              </a:spcAft>
              <a:buClr>
                <a:schemeClr val="dk1"/>
              </a:buClr>
              <a:buSzPts val="4800"/>
              <a:buNone/>
              <a:defRPr sz="4800">
                <a:solidFill>
                  <a:schemeClr val="dk1"/>
                </a:solidFill>
              </a:defRPr>
            </a:lvl5pPr>
            <a:lvl6pPr lvl="5">
              <a:spcBef>
                <a:spcPts val="0"/>
              </a:spcBef>
              <a:spcAft>
                <a:spcPts val="0"/>
              </a:spcAft>
              <a:buClr>
                <a:schemeClr val="dk1"/>
              </a:buClr>
              <a:buSzPts val="4800"/>
              <a:buNone/>
              <a:defRPr sz="4800">
                <a:solidFill>
                  <a:schemeClr val="dk1"/>
                </a:solidFill>
              </a:defRPr>
            </a:lvl6pPr>
            <a:lvl7pPr lvl="6">
              <a:spcBef>
                <a:spcPts val="0"/>
              </a:spcBef>
              <a:spcAft>
                <a:spcPts val="0"/>
              </a:spcAft>
              <a:buClr>
                <a:schemeClr val="dk1"/>
              </a:buClr>
              <a:buSzPts val="4800"/>
              <a:buNone/>
              <a:defRPr sz="4800">
                <a:solidFill>
                  <a:schemeClr val="dk1"/>
                </a:solidFill>
              </a:defRPr>
            </a:lvl7pPr>
            <a:lvl8pPr lvl="7">
              <a:spcBef>
                <a:spcPts val="0"/>
              </a:spcBef>
              <a:spcAft>
                <a:spcPts val="0"/>
              </a:spcAft>
              <a:buClr>
                <a:schemeClr val="dk1"/>
              </a:buClr>
              <a:buSzPts val="4800"/>
              <a:buNone/>
              <a:defRPr sz="4800">
                <a:solidFill>
                  <a:schemeClr val="dk1"/>
                </a:solidFill>
              </a:defRPr>
            </a:lvl8pPr>
            <a:lvl9pPr lvl="8">
              <a:spcBef>
                <a:spcPts val="0"/>
              </a:spcBef>
              <a:spcAft>
                <a:spcPts val="0"/>
              </a:spcAft>
              <a:buClr>
                <a:schemeClr val="dk1"/>
              </a:buClr>
              <a:buSzPts val="4800"/>
              <a:buNone/>
              <a:defRPr sz="4800">
                <a:solidFill>
                  <a:schemeClr val="dk1"/>
                </a:solidFill>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Background with title 1 1 1 1">
  <p:cSld name="CUSTOM_1_1_1_1_1_1_1_1_1_1_1_1">
    <p:bg>
      <p:bgPr>
        <a:blipFill>
          <a:blip r:embed="rId2">
            <a:alphaModFix/>
          </a:blip>
          <a:stretch>
            <a:fillRect/>
          </a:stretch>
        </a:blipFill>
      </p:bgPr>
    </p:bg>
    <p:spTree>
      <p:nvGrpSpPr>
        <p:cNvPr id="332" name="Shape 332"/>
        <p:cNvGrpSpPr/>
        <p:nvPr/>
      </p:nvGrpSpPr>
      <p:grpSpPr>
        <a:xfrm>
          <a:off x="0" y="0"/>
          <a:ext cx="0" cy="0"/>
          <a:chOff x="0" y="0"/>
          <a:chExt cx="0" cy="0"/>
        </a:xfrm>
      </p:grpSpPr>
      <p:sp>
        <p:nvSpPr>
          <p:cNvPr id="333" name="Google Shape;333;p107"/>
          <p:cNvSpPr txBox="1"/>
          <p:nvPr>
            <p:ph type="title"/>
          </p:nvPr>
        </p:nvSpPr>
        <p:spPr>
          <a:xfrm>
            <a:off x="311700" y="2123050"/>
            <a:ext cx="8520600" cy="572700"/>
          </a:xfrm>
          <a:prstGeom prst="rect">
            <a:avLst/>
          </a:prstGeom>
          <a:effectLst>
            <a:outerShdw blurRad="271463" rotWithShape="0" algn="bl" dir="5400000" dist="114300">
              <a:srgbClr val="000000">
                <a:alpha val="64999"/>
              </a:srgbClr>
            </a:outerShdw>
          </a:effectLst>
        </p:spPr>
        <p:txBody>
          <a:bodyPr anchorCtr="0" anchor="t" bIns="91425" lIns="91425" spcFirstLastPara="1" rIns="91425" wrap="square" tIns="91425">
            <a:normAutofit/>
          </a:bodyPr>
          <a:lstStyle>
            <a:lvl1pPr lv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a:spcBef>
                <a:spcPts val="0"/>
              </a:spcBef>
              <a:spcAft>
                <a:spcPts val="0"/>
              </a:spcAft>
              <a:buClr>
                <a:schemeClr val="dk1"/>
              </a:buClr>
              <a:buSzPts val="4800"/>
              <a:buNone/>
              <a:defRPr sz="4800">
                <a:solidFill>
                  <a:schemeClr val="dk1"/>
                </a:solidFill>
              </a:defRPr>
            </a:lvl2pPr>
            <a:lvl3pPr lvl="2">
              <a:spcBef>
                <a:spcPts val="0"/>
              </a:spcBef>
              <a:spcAft>
                <a:spcPts val="0"/>
              </a:spcAft>
              <a:buClr>
                <a:schemeClr val="dk1"/>
              </a:buClr>
              <a:buSzPts val="4800"/>
              <a:buNone/>
              <a:defRPr sz="4800">
                <a:solidFill>
                  <a:schemeClr val="dk1"/>
                </a:solidFill>
              </a:defRPr>
            </a:lvl3pPr>
            <a:lvl4pPr lvl="3">
              <a:spcBef>
                <a:spcPts val="0"/>
              </a:spcBef>
              <a:spcAft>
                <a:spcPts val="0"/>
              </a:spcAft>
              <a:buClr>
                <a:schemeClr val="dk1"/>
              </a:buClr>
              <a:buSzPts val="4800"/>
              <a:buNone/>
              <a:defRPr sz="4800">
                <a:solidFill>
                  <a:schemeClr val="dk1"/>
                </a:solidFill>
              </a:defRPr>
            </a:lvl4pPr>
            <a:lvl5pPr lvl="4">
              <a:spcBef>
                <a:spcPts val="0"/>
              </a:spcBef>
              <a:spcAft>
                <a:spcPts val="0"/>
              </a:spcAft>
              <a:buClr>
                <a:schemeClr val="dk1"/>
              </a:buClr>
              <a:buSzPts val="4800"/>
              <a:buNone/>
              <a:defRPr sz="4800">
                <a:solidFill>
                  <a:schemeClr val="dk1"/>
                </a:solidFill>
              </a:defRPr>
            </a:lvl5pPr>
            <a:lvl6pPr lvl="5">
              <a:spcBef>
                <a:spcPts val="0"/>
              </a:spcBef>
              <a:spcAft>
                <a:spcPts val="0"/>
              </a:spcAft>
              <a:buClr>
                <a:schemeClr val="dk1"/>
              </a:buClr>
              <a:buSzPts val="4800"/>
              <a:buNone/>
              <a:defRPr sz="4800">
                <a:solidFill>
                  <a:schemeClr val="dk1"/>
                </a:solidFill>
              </a:defRPr>
            </a:lvl6pPr>
            <a:lvl7pPr lvl="6">
              <a:spcBef>
                <a:spcPts val="0"/>
              </a:spcBef>
              <a:spcAft>
                <a:spcPts val="0"/>
              </a:spcAft>
              <a:buClr>
                <a:schemeClr val="dk1"/>
              </a:buClr>
              <a:buSzPts val="4800"/>
              <a:buNone/>
              <a:defRPr sz="4800">
                <a:solidFill>
                  <a:schemeClr val="dk1"/>
                </a:solidFill>
              </a:defRPr>
            </a:lvl7pPr>
            <a:lvl8pPr lvl="7">
              <a:spcBef>
                <a:spcPts val="0"/>
              </a:spcBef>
              <a:spcAft>
                <a:spcPts val="0"/>
              </a:spcAft>
              <a:buClr>
                <a:schemeClr val="dk1"/>
              </a:buClr>
              <a:buSzPts val="4800"/>
              <a:buNone/>
              <a:defRPr sz="4800">
                <a:solidFill>
                  <a:schemeClr val="dk1"/>
                </a:solidFill>
              </a:defRPr>
            </a:lvl8pPr>
            <a:lvl9pPr lvl="8">
              <a:spcBef>
                <a:spcPts val="0"/>
              </a:spcBef>
              <a:spcAft>
                <a:spcPts val="0"/>
              </a:spcAft>
              <a:buClr>
                <a:schemeClr val="dk1"/>
              </a:buClr>
              <a:buSzPts val="4800"/>
              <a:buNone/>
              <a:defRPr sz="4800">
                <a:solidFill>
                  <a:schemeClr val="dk1"/>
                </a:solidFill>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Background with title 1 1 1 1 1">
  <p:cSld name="CUSTOM_1_1_1_1_1_1_1_1_1_1_1_1_1">
    <p:bg>
      <p:bgPr>
        <a:blipFill>
          <a:blip r:embed="rId2">
            <a:alphaModFix/>
          </a:blip>
          <a:stretch>
            <a:fillRect/>
          </a:stretch>
        </a:blipFill>
      </p:bgPr>
    </p:bg>
    <p:spTree>
      <p:nvGrpSpPr>
        <p:cNvPr id="334" name="Shape 334"/>
        <p:cNvGrpSpPr/>
        <p:nvPr/>
      </p:nvGrpSpPr>
      <p:grpSpPr>
        <a:xfrm>
          <a:off x="0" y="0"/>
          <a:ext cx="0" cy="0"/>
          <a:chOff x="0" y="0"/>
          <a:chExt cx="0" cy="0"/>
        </a:xfrm>
      </p:grpSpPr>
      <p:sp>
        <p:nvSpPr>
          <p:cNvPr id="335" name="Google Shape;335;p108"/>
          <p:cNvSpPr txBox="1"/>
          <p:nvPr>
            <p:ph type="title"/>
          </p:nvPr>
        </p:nvSpPr>
        <p:spPr>
          <a:xfrm>
            <a:off x="311700" y="2123050"/>
            <a:ext cx="8520600" cy="572700"/>
          </a:xfrm>
          <a:prstGeom prst="rect">
            <a:avLst/>
          </a:prstGeom>
          <a:effectLst>
            <a:outerShdw blurRad="271463" rotWithShape="0" algn="bl" dir="5400000" dist="114300">
              <a:srgbClr val="000000">
                <a:alpha val="64999"/>
              </a:srgbClr>
            </a:outerShdw>
          </a:effectLst>
        </p:spPr>
        <p:txBody>
          <a:bodyPr anchorCtr="0" anchor="t" bIns="91425" lIns="91425" spcFirstLastPara="1" rIns="91425" wrap="square" tIns="91425">
            <a:normAutofit/>
          </a:bodyPr>
          <a:lstStyle>
            <a:lvl1pPr lv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a:spcBef>
                <a:spcPts val="0"/>
              </a:spcBef>
              <a:spcAft>
                <a:spcPts val="0"/>
              </a:spcAft>
              <a:buClr>
                <a:schemeClr val="dk1"/>
              </a:buClr>
              <a:buSzPts val="4800"/>
              <a:buNone/>
              <a:defRPr sz="4800">
                <a:solidFill>
                  <a:schemeClr val="dk1"/>
                </a:solidFill>
              </a:defRPr>
            </a:lvl2pPr>
            <a:lvl3pPr lvl="2">
              <a:spcBef>
                <a:spcPts val="0"/>
              </a:spcBef>
              <a:spcAft>
                <a:spcPts val="0"/>
              </a:spcAft>
              <a:buClr>
                <a:schemeClr val="dk1"/>
              </a:buClr>
              <a:buSzPts val="4800"/>
              <a:buNone/>
              <a:defRPr sz="4800">
                <a:solidFill>
                  <a:schemeClr val="dk1"/>
                </a:solidFill>
              </a:defRPr>
            </a:lvl3pPr>
            <a:lvl4pPr lvl="3">
              <a:spcBef>
                <a:spcPts val="0"/>
              </a:spcBef>
              <a:spcAft>
                <a:spcPts val="0"/>
              </a:spcAft>
              <a:buClr>
                <a:schemeClr val="dk1"/>
              </a:buClr>
              <a:buSzPts val="4800"/>
              <a:buNone/>
              <a:defRPr sz="4800">
                <a:solidFill>
                  <a:schemeClr val="dk1"/>
                </a:solidFill>
              </a:defRPr>
            </a:lvl4pPr>
            <a:lvl5pPr lvl="4">
              <a:spcBef>
                <a:spcPts val="0"/>
              </a:spcBef>
              <a:spcAft>
                <a:spcPts val="0"/>
              </a:spcAft>
              <a:buClr>
                <a:schemeClr val="dk1"/>
              </a:buClr>
              <a:buSzPts val="4800"/>
              <a:buNone/>
              <a:defRPr sz="4800">
                <a:solidFill>
                  <a:schemeClr val="dk1"/>
                </a:solidFill>
              </a:defRPr>
            </a:lvl5pPr>
            <a:lvl6pPr lvl="5">
              <a:spcBef>
                <a:spcPts val="0"/>
              </a:spcBef>
              <a:spcAft>
                <a:spcPts val="0"/>
              </a:spcAft>
              <a:buClr>
                <a:schemeClr val="dk1"/>
              </a:buClr>
              <a:buSzPts val="4800"/>
              <a:buNone/>
              <a:defRPr sz="4800">
                <a:solidFill>
                  <a:schemeClr val="dk1"/>
                </a:solidFill>
              </a:defRPr>
            </a:lvl6pPr>
            <a:lvl7pPr lvl="6">
              <a:spcBef>
                <a:spcPts val="0"/>
              </a:spcBef>
              <a:spcAft>
                <a:spcPts val="0"/>
              </a:spcAft>
              <a:buClr>
                <a:schemeClr val="dk1"/>
              </a:buClr>
              <a:buSzPts val="4800"/>
              <a:buNone/>
              <a:defRPr sz="4800">
                <a:solidFill>
                  <a:schemeClr val="dk1"/>
                </a:solidFill>
              </a:defRPr>
            </a:lvl7pPr>
            <a:lvl8pPr lvl="7">
              <a:spcBef>
                <a:spcPts val="0"/>
              </a:spcBef>
              <a:spcAft>
                <a:spcPts val="0"/>
              </a:spcAft>
              <a:buClr>
                <a:schemeClr val="dk1"/>
              </a:buClr>
              <a:buSzPts val="4800"/>
              <a:buNone/>
              <a:defRPr sz="4800">
                <a:solidFill>
                  <a:schemeClr val="dk1"/>
                </a:solidFill>
              </a:defRPr>
            </a:lvl8pPr>
            <a:lvl9pPr lvl="8">
              <a:spcBef>
                <a:spcPts val="0"/>
              </a:spcBef>
              <a:spcAft>
                <a:spcPts val="0"/>
              </a:spcAft>
              <a:buClr>
                <a:schemeClr val="dk1"/>
              </a:buClr>
              <a:buSzPts val="4800"/>
              <a:buNone/>
              <a:defRPr sz="4800">
                <a:solidFill>
                  <a:schemeClr val="dk1"/>
                </a:solidFill>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3">
    <p:bg>
      <p:bgPr>
        <a:solidFill>
          <a:schemeClr val="dk1"/>
        </a:solidFill>
      </p:bgPr>
    </p:bg>
    <p:spTree>
      <p:nvGrpSpPr>
        <p:cNvPr id="336" name="Shape 336"/>
        <p:cNvGrpSpPr/>
        <p:nvPr/>
      </p:nvGrpSpPr>
      <p:grpSpPr>
        <a:xfrm>
          <a:off x="0" y="0"/>
          <a:ext cx="0" cy="0"/>
          <a:chOff x="0" y="0"/>
          <a:chExt cx="0" cy="0"/>
        </a:xfrm>
      </p:grpSpPr>
      <p:cxnSp>
        <p:nvCxnSpPr>
          <p:cNvPr id="337" name="Google Shape;337;p109"/>
          <p:cNvCxnSpPr>
            <a:stCxn id="338" idx="6"/>
          </p:cNvCxnSpPr>
          <p:nvPr/>
        </p:nvCxnSpPr>
        <p:spPr>
          <a:xfrm flipH="1" rot="10800000">
            <a:off x="5910600" y="2622475"/>
            <a:ext cx="3262200" cy="6600"/>
          </a:xfrm>
          <a:prstGeom prst="straightConnector1">
            <a:avLst/>
          </a:prstGeom>
          <a:noFill/>
          <a:ln cap="flat" cmpd="sng" w="19050">
            <a:solidFill>
              <a:schemeClr val="lt1"/>
            </a:solidFill>
            <a:prstDash val="solid"/>
            <a:round/>
            <a:headEnd len="med" w="med" type="none"/>
            <a:tailEnd len="med" w="med" type="none"/>
          </a:ln>
        </p:spPr>
      </p:cxnSp>
      <p:sp>
        <p:nvSpPr>
          <p:cNvPr id="338" name="Google Shape;338;p109"/>
          <p:cNvSpPr/>
          <p:nvPr/>
        </p:nvSpPr>
        <p:spPr>
          <a:xfrm>
            <a:off x="2883600" y="1115575"/>
            <a:ext cx="3027000" cy="30270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339" name="Google Shape;339;p109"/>
          <p:cNvSpPr txBox="1"/>
          <p:nvPr>
            <p:ph type="title"/>
          </p:nvPr>
        </p:nvSpPr>
        <p:spPr>
          <a:xfrm>
            <a:off x="3208350" y="2310125"/>
            <a:ext cx="2350200" cy="12120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2800"/>
              <a:buNone/>
              <a:defRPr b="0">
                <a:solidFill>
                  <a:schemeClr val="lt1"/>
                </a:solidFill>
              </a:defRPr>
            </a:lvl1pPr>
            <a:lvl2pPr lvl="1" algn="ctr">
              <a:spcBef>
                <a:spcPts val="0"/>
              </a:spcBef>
              <a:spcAft>
                <a:spcPts val="0"/>
              </a:spcAft>
              <a:buClr>
                <a:schemeClr val="lt1"/>
              </a:buClr>
              <a:buSzPts val="2800"/>
              <a:buNone/>
              <a:defRPr>
                <a:solidFill>
                  <a:schemeClr val="lt1"/>
                </a:solidFill>
              </a:defRPr>
            </a:lvl2pPr>
            <a:lvl3pPr lvl="2" algn="ctr">
              <a:spcBef>
                <a:spcPts val="0"/>
              </a:spcBef>
              <a:spcAft>
                <a:spcPts val="0"/>
              </a:spcAft>
              <a:buClr>
                <a:schemeClr val="lt1"/>
              </a:buClr>
              <a:buSzPts val="2800"/>
              <a:buNone/>
              <a:defRPr>
                <a:solidFill>
                  <a:schemeClr val="lt1"/>
                </a:solidFill>
              </a:defRPr>
            </a:lvl3pPr>
            <a:lvl4pPr lvl="3" algn="ctr">
              <a:spcBef>
                <a:spcPts val="0"/>
              </a:spcBef>
              <a:spcAft>
                <a:spcPts val="0"/>
              </a:spcAft>
              <a:buClr>
                <a:schemeClr val="lt1"/>
              </a:buClr>
              <a:buSzPts val="2800"/>
              <a:buNone/>
              <a:defRPr>
                <a:solidFill>
                  <a:schemeClr val="lt1"/>
                </a:solidFill>
              </a:defRPr>
            </a:lvl4pPr>
            <a:lvl5pPr lvl="4" algn="ctr">
              <a:spcBef>
                <a:spcPts val="0"/>
              </a:spcBef>
              <a:spcAft>
                <a:spcPts val="0"/>
              </a:spcAft>
              <a:buClr>
                <a:schemeClr val="lt1"/>
              </a:buClr>
              <a:buSzPts val="2800"/>
              <a:buNone/>
              <a:defRPr>
                <a:solidFill>
                  <a:schemeClr val="lt1"/>
                </a:solidFill>
              </a:defRPr>
            </a:lvl5pPr>
            <a:lvl6pPr lvl="5" algn="ctr">
              <a:spcBef>
                <a:spcPts val="0"/>
              </a:spcBef>
              <a:spcAft>
                <a:spcPts val="0"/>
              </a:spcAft>
              <a:buClr>
                <a:schemeClr val="lt1"/>
              </a:buClr>
              <a:buSzPts val="2800"/>
              <a:buNone/>
              <a:defRPr>
                <a:solidFill>
                  <a:schemeClr val="lt1"/>
                </a:solidFill>
              </a:defRPr>
            </a:lvl6pPr>
            <a:lvl7pPr lvl="6" algn="ctr">
              <a:spcBef>
                <a:spcPts val="0"/>
              </a:spcBef>
              <a:spcAft>
                <a:spcPts val="0"/>
              </a:spcAft>
              <a:buClr>
                <a:schemeClr val="lt1"/>
              </a:buClr>
              <a:buSzPts val="2800"/>
              <a:buNone/>
              <a:defRPr>
                <a:solidFill>
                  <a:schemeClr val="lt1"/>
                </a:solidFill>
              </a:defRPr>
            </a:lvl7pPr>
            <a:lvl8pPr lvl="7" algn="ctr">
              <a:spcBef>
                <a:spcPts val="0"/>
              </a:spcBef>
              <a:spcAft>
                <a:spcPts val="0"/>
              </a:spcAft>
              <a:buClr>
                <a:schemeClr val="lt1"/>
              </a:buClr>
              <a:buSzPts val="2800"/>
              <a:buNone/>
              <a:defRPr>
                <a:solidFill>
                  <a:schemeClr val="lt1"/>
                </a:solidFill>
              </a:defRPr>
            </a:lvl8pPr>
            <a:lvl9pPr lvl="8" algn="ctr">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3_1">
    <p:bg>
      <p:bgPr>
        <a:solidFill>
          <a:schemeClr val="dk1"/>
        </a:solidFill>
      </p:bgPr>
    </p:bg>
    <p:spTree>
      <p:nvGrpSpPr>
        <p:cNvPr id="340" name="Shape 340"/>
        <p:cNvGrpSpPr/>
        <p:nvPr/>
      </p:nvGrpSpPr>
      <p:grpSpPr>
        <a:xfrm>
          <a:off x="0" y="0"/>
          <a:ext cx="0" cy="0"/>
          <a:chOff x="0" y="0"/>
          <a:chExt cx="0" cy="0"/>
        </a:xfrm>
      </p:grpSpPr>
      <p:cxnSp>
        <p:nvCxnSpPr>
          <p:cNvPr id="341" name="Google Shape;341;p110"/>
          <p:cNvCxnSpPr/>
          <p:nvPr/>
        </p:nvCxnSpPr>
        <p:spPr>
          <a:xfrm flipH="1" rot="10800000">
            <a:off x="0" y="2622475"/>
            <a:ext cx="9172800" cy="13200"/>
          </a:xfrm>
          <a:prstGeom prst="straightConnector1">
            <a:avLst/>
          </a:prstGeom>
          <a:noFill/>
          <a:ln cap="flat" cmpd="sng" w="19050">
            <a:solidFill>
              <a:schemeClr val="lt1"/>
            </a:solidFill>
            <a:prstDash val="solid"/>
            <a:round/>
            <a:headEnd len="med" w="med" type="none"/>
            <a:tailEnd len="med" w="med" type="none"/>
          </a:ln>
        </p:spPr>
      </p:cxnSp>
      <p:sp>
        <p:nvSpPr>
          <p:cNvPr id="342" name="Google Shape;342;p110"/>
          <p:cNvSpPr/>
          <p:nvPr/>
        </p:nvSpPr>
        <p:spPr>
          <a:xfrm>
            <a:off x="2883600" y="1115575"/>
            <a:ext cx="3027000" cy="3027000"/>
          </a:xfrm>
          <a:prstGeom prst="ellipse">
            <a:avLst/>
          </a:prstGeom>
          <a:solidFill>
            <a:srgbClr val="DDFF3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343" name="Google Shape;343;p110"/>
          <p:cNvSpPr txBox="1"/>
          <p:nvPr>
            <p:ph type="title"/>
          </p:nvPr>
        </p:nvSpPr>
        <p:spPr>
          <a:xfrm>
            <a:off x="3208350" y="2023075"/>
            <a:ext cx="2350200" cy="1212000"/>
          </a:xfrm>
          <a:prstGeom prst="rect">
            <a:avLst/>
          </a:prstGeom>
        </p:spPr>
        <p:txBody>
          <a:bodyPr anchorCtr="0" anchor="t" bIns="91425" lIns="91425" spcFirstLastPara="1" rIns="91425" wrap="square" tIns="91425">
            <a:normAutofit/>
          </a:bodyPr>
          <a:lstStyle>
            <a:lvl1pPr lvl="0" algn="ctr">
              <a:spcBef>
                <a:spcPts val="0"/>
              </a:spcBef>
              <a:spcAft>
                <a:spcPts val="0"/>
              </a:spcAft>
              <a:buSzPts val="2800"/>
              <a:buNone/>
              <a:defRPr b="0"/>
            </a:lvl1pPr>
            <a:lvl2pPr lvl="1" algn="ctr">
              <a:spcBef>
                <a:spcPts val="0"/>
              </a:spcBef>
              <a:spcAft>
                <a:spcPts val="0"/>
              </a:spcAft>
              <a:buClr>
                <a:schemeClr val="lt1"/>
              </a:buClr>
              <a:buSzPts val="2800"/>
              <a:buNone/>
              <a:defRPr>
                <a:solidFill>
                  <a:schemeClr val="lt1"/>
                </a:solidFill>
              </a:defRPr>
            </a:lvl2pPr>
            <a:lvl3pPr lvl="2" algn="ctr">
              <a:spcBef>
                <a:spcPts val="0"/>
              </a:spcBef>
              <a:spcAft>
                <a:spcPts val="0"/>
              </a:spcAft>
              <a:buClr>
                <a:schemeClr val="lt1"/>
              </a:buClr>
              <a:buSzPts val="2800"/>
              <a:buNone/>
              <a:defRPr>
                <a:solidFill>
                  <a:schemeClr val="lt1"/>
                </a:solidFill>
              </a:defRPr>
            </a:lvl3pPr>
            <a:lvl4pPr lvl="3" algn="ctr">
              <a:spcBef>
                <a:spcPts val="0"/>
              </a:spcBef>
              <a:spcAft>
                <a:spcPts val="0"/>
              </a:spcAft>
              <a:buClr>
                <a:schemeClr val="lt1"/>
              </a:buClr>
              <a:buSzPts val="2800"/>
              <a:buNone/>
              <a:defRPr>
                <a:solidFill>
                  <a:schemeClr val="lt1"/>
                </a:solidFill>
              </a:defRPr>
            </a:lvl4pPr>
            <a:lvl5pPr lvl="4" algn="ctr">
              <a:spcBef>
                <a:spcPts val="0"/>
              </a:spcBef>
              <a:spcAft>
                <a:spcPts val="0"/>
              </a:spcAft>
              <a:buClr>
                <a:schemeClr val="lt1"/>
              </a:buClr>
              <a:buSzPts val="2800"/>
              <a:buNone/>
              <a:defRPr>
                <a:solidFill>
                  <a:schemeClr val="lt1"/>
                </a:solidFill>
              </a:defRPr>
            </a:lvl5pPr>
            <a:lvl6pPr lvl="5" algn="ctr">
              <a:spcBef>
                <a:spcPts val="0"/>
              </a:spcBef>
              <a:spcAft>
                <a:spcPts val="0"/>
              </a:spcAft>
              <a:buClr>
                <a:schemeClr val="lt1"/>
              </a:buClr>
              <a:buSzPts val="2800"/>
              <a:buNone/>
              <a:defRPr>
                <a:solidFill>
                  <a:schemeClr val="lt1"/>
                </a:solidFill>
              </a:defRPr>
            </a:lvl6pPr>
            <a:lvl7pPr lvl="6" algn="ctr">
              <a:spcBef>
                <a:spcPts val="0"/>
              </a:spcBef>
              <a:spcAft>
                <a:spcPts val="0"/>
              </a:spcAft>
              <a:buClr>
                <a:schemeClr val="lt1"/>
              </a:buClr>
              <a:buSzPts val="2800"/>
              <a:buNone/>
              <a:defRPr>
                <a:solidFill>
                  <a:schemeClr val="lt1"/>
                </a:solidFill>
              </a:defRPr>
            </a:lvl7pPr>
            <a:lvl8pPr lvl="7" algn="ctr">
              <a:spcBef>
                <a:spcPts val="0"/>
              </a:spcBef>
              <a:spcAft>
                <a:spcPts val="0"/>
              </a:spcAft>
              <a:buClr>
                <a:schemeClr val="lt1"/>
              </a:buClr>
              <a:buSzPts val="2800"/>
              <a:buNone/>
              <a:defRPr>
                <a:solidFill>
                  <a:schemeClr val="lt1"/>
                </a:solidFill>
              </a:defRPr>
            </a:lvl8pPr>
            <a:lvl9pPr lvl="8" algn="ctr">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2">
  <p:cSld name="CUSTOM_3_1_2">
    <p:bg>
      <p:bgPr>
        <a:solidFill>
          <a:schemeClr val="dk1"/>
        </a:solidFill>
      </p:bgPr>
    </p:bg>
    <p:spTree>
      <p:nvGrpSpPr>
        <p:cNvPr id="344" name="Shape 344"/>
        <p:cNvGrpSpPr/>
        <p:nvPr/>
      </p:nvGrpSpPr>
      <p:grpSpPr>
        <a:xfrm>
          <a:off x="0" y="0"/>
          <a:ext cx="0" cy="0"/>
          <a:chOff x="0" y="0"/>
          <a:chExt cx="0" cy="0"/>
        </a:xfrm>
      </p:grpSpPr>
      <p:cxnSp>
        <p:nvCxnSpPr>
          <p:cNvPr id="345" name="Google Shape;345;p111"/>
          <p:cNvCxnSpPr/>
          <p:nvPr/>
        </p:nvCxnSpPr>
        <p:spPr>
          <a:xfrm flipH="1" rot="10800000">
            <a:off x="0" y="2622475"/>
            <a:ext cx="9172800" cy="13200"/>
          </a:xfrm>
          <a:prstGeom prst="straightConnector1">
            <a:avLst/>
          </a:prstGeom>
          <a:noFill/>
          <a:ln cap="flat" cmpd="sng" w="19050">
            <a:solidFill>
              <a:schemeClr val="lt1"/>
            </a:solidFill>
            <a:prstDash val="solid"/>
            <a:round/>
            <a:headEnd len="med" w="med" type="none"/>
            <a:tailEnd len="med" w="med"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p:cSld name="CUSTOM_3_1_1">
    <p:bg>
      <p:bgPr>
        <a:solidFill>
          <a:schemeClr val="dk1"/>
        </a:solidFill>
      </p:bgPr>
    </p:bg>
    <p:spTree>
      <p:nvGrpSpPr>
        <p:cNvPr id="346" name="Shape 346"/>
        <p:cNvGrpSpPr/>
        <p:nvPr/>
      </p:nvGrpSpPr>
      <p:grpSpPr>
        <a:xfrm>
          <a:off x="0" y="0"/>
          <a:ext cx="0" cy="0"/>
          <a:chOff x="0" y="0"/>
          <a:chExt cx="0" cy="0"/>
        </a:xfrm>
      </p:grpSpPr>
      <p:cxnSp>
        <p:nvCxnSpPr>
          <p:cNvPr id="347" name="Google Shape;347;p112"/>
          <p:cNvCxnSpPr>
            <a:endCxn id="348" idx="6"/>
          </p:cNvCxnSpPr>
          <p:nvPr/>
        </p:nvCxnSpPr>
        <p:spPr>
          <a:xfrm flipH="1" rot="10800000">
            <a:off x="0" y="2629075"/>
            <a:ext cx="5910600" cy="6600"/>
          </a:xfrm>
          <a:prstGeom prst="straightConnector1">
            <a:avLst/>
          </a:prstGeom>
          <a:noFill/>
          <a:ln cap="flat" cmpd="sng" w="19050">
            <a:solidFill>
              <a:schemeClr val="lt1"/>
            </a:solidFill>
            <a:prstDash val="solid"/>
            <a:round/>
            <a:headEnd len="med" w="med" type="none"/>
            <a:tailEnd len="med" w="med" type="none"/>
          </a:ln>
        </p:spPr>
      </p:cxnSp>
      <p:sp>
        <p:nvSpPr>
          <p:cNvPr id="348" name="Google Shape;348;p112"/>
          <p:cNvSpPr/>
          <p:nvPr/>
        </p:nvSpPr>
        <p:spPr>
          <a:xfrm>
            <a:off x="2883600" y="1115575"/>
            <a:ext cx="3027000" cy="30270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349" name="Google Shape;349;p112"/>
          <p:cNvSpPr txBox="1"/>
          <p:nvPr>
            <p:ph type="title"/>
          </p:nvPr>
        </p:nvSpPr>
        <p:spPr>
          <a:xfrm>
            <a:off x="3208350" y="2310125"/>
            <a:ext cx="2350200" cy="12120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2800"/>
              <a:buNone/>
              <a:defRPr b="0">
                <a:solidFill>
                  <a:schemeClr val="lt1"/>
                </a:solidFill>
              </a:defRPr>
            </a:lvl1pPr>
            <a:lvl2pPr lvl="1" algn="ctr">
              <a:spcBef>
                <a:spcPts val="0"/>
              </a:spcBef>
              <a:spcAft>
                <a:spcPts val="0"/>
              </a:spcAft>
              <a:buClr>
                <a:schemeClr val="lt1"/>
              </a:buClr>
              <a:buSzPts val="2800"/>
              <a:buNone/>
              <a:defRPr>
                <a:solidFill>
                  <a:schemeClr val="lt1"/>
                </a:solidFill>
              </a:defRPr>
            </a:lvl2pPr>
            <a:lvl3pPr lvl="2" algn="ctr">
              <a:spcBef>
                <a:spcPts val="0"/>
              </a:spcBef>
              <a:spcAft>
                <a:spcPts val="0"/>
              </a:spcAft>
              <a:buClr>
                <a:schemeClr val="lt1"/>
              </a:buClr>
              <a:buSzPts val="2800"/>
              <a:buNone/>
              <a:defRPr>
                <a:solidFill>
                  <a:schemeClr val="lt1"/>
                </a:solidFill>
              </a:defRPr>
            </a:lvl3pPr>
            <a:lvl4pPr lvl="3" algn="ctr">
              <a:spcBef>
                <a:spcPts val="0"/>
              </a:spcBef>
              <a:spcAft>
                <a:spcPts val="0"/>
              </a:spcAft>
              <a:buClr>
                <a:schemeClr val="lt1"/>
              </a:buClr>
              <a:buSzPts val="2800"/>
              <a:buNone/>
              <a:defRPr>
                <a:solidFill>
                  <a:schemeClr val="lt1"/>
                </a:solidFill>
              </a:defRPr>
            </a:lvl4pPr>
            <a:lvl5pPr lvl="4" algn="ctr">
              <a:spcBef>
                <a:spcPts val="0"/>
              </a:spcBef>
              <a:spcAft>
                <a:spcPts val="0"/>
              </a:spcAft>
              <a:buClr>
                <a:schemeClr val="lt1"/>
              </a:buClr>
              <a:buSzPts val="2800"/>
              <a:buNone/>
              <a:defRPr>
                <a:solidFill>
                  <a:schemeClr val="lt1"/>
                </a:solidFill>
              </a:defRPr>
            </a:lvl5pPr>
            <a:lvl6pPr lvl="5" algn="ctr">
              <a:spcBef>
                <a:spcPts val="0"/>
              </a:spcBef>
              <a:spcAft>
                <a:spcPts val="0"/>
              </a:spcAft>
              <a:buClr>
                <a:schemeClr val="lt1"/>
              </a:buClr>
              <a:buSzPts val="2800"/>
              <a:buNone/>
              <a:defRPr>
                <a:solidFill>
                  <a:schemeClr val="lt1"/>
                </a:solidFill>
              </a:defRPr>
            </a:lvl6pPr>
            <a:lvl7pPr lvl="6" algn="ctr">
              <a:spcBef>
                <a:spcPts val="0"/>
              </a:spcBef>
              <a:spcAft>
                <a:spcPts val="0"/>
              </a:spcAft>
              <a:buClr>
                <a:schemeClr val="lt1"/>
              </a:buClr>
              <a:buSzPts val="2800"/>
              <a:buNone/>
              <a:defRPr>
                <a:solidFill>
                  <a:schemeClr val="lt1"/>
                </a:solidFill>
              </a:defRPr>
            </a:lvl7pPr>
            <a:lvl8pPr lvl="7" algn="ctr">
              <a:spcBef>
                <a:spcPts val="0"/>
              </a:spcBef>
              <a:spcAft>
                <a:spcPts val="0"/>
              </a:spcAft>
              <a:buClr>
                <a:schemeClr val="lt1"/>
              </a:buClr>
              <a:buSzPts val="2800"/>
              <a:buNone/>
              <a:defRPr>
                <a:solidFill>
                  <a:schemeClr val="lt1"/>
                </a:solidFill>
              </a:defRPr>
            </a:lvl8pPr>
            <a:lvl9pPr lvl="8" algn="ctr">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2">
  <p:cSld name="CUSTOM_3_2">
    <p:bg>
      <p:bgPr>
        <a:solidFill>
          <a:srgbClr val="EEEEEE"/>
        </a:solidFill>
      </p:bgPr>
    </p:bg>
    <p:spTree>
      <p:nvGrpSpPr>
        <p:cNvPr id="350" name="Shape 350"/>
        <p:cNvGrpSpPr/>
        <p:nvPr/>
      </p:nvGrpSpPr>
      <p:grpSpPr>
        <a:xfrm>
          <a:off x="0" y="0"/>
          <a:ext cx="0" cy="0"/>
          <a:chOff x="0" y="0"/>
          <a:chExt cx="0" cy="0"/>
        </a:xfrm>
      </p:grpSpPr>
      <p:cxnSp>
        <p:nvCxnSpPr>
          <p:cNvPr id="351" name="Google Shape;351;p113"/>
          <p:cNvCxnSpPr>
            <a:stCxn id="352" idx="6"/>
          </p:cNvCxnSpPr>
          <p:nvPr/>
        </p:nvCxnSpPr>
        <p:spPr>
          <a:xfrm flipH="1" rot="10800000">
            <a:off x="5910600" y="2622475"/>
            <a:ext cx="3262200" cy="6600"/>
          </a:xfrm>
          <a:prstGeom prst="straightConnector1">
            <a:avLst/>
          </a:prstGeom>
          <a:noFill/>
          <a:ln cap="flat" cmpd="sng" w="19050">
            <a:solidFill>
              <a:schemeClr val="dk1"/>
            </a:solidFill>
            <a:prstDash val="solid"/>
            <a:round/>
            <a:headEnd len="med" w="med" type="none"/>
            <a:tailEnd len="med" w="med" type="none"/>
          </a:ln>
        </p:spPr>
      </p:cxnSp>
      <p:sp>
        <p:nvSpPr>
          <p:cNvPr id="352" name="Google Shape;352;p113"/>
          <p:cNvSpPr/>
          <p:nvPr/>
        </p:nvSpPr>
        <p:spPr>
          <a:xfrm>
            <a:off x="2883600" y="1115575"/>
            <a:ext cx="3027000" cy="3027000"/>
          </a:xfrm>
          <a:prstGeom prst="ellipse">
            <a:avLst/>
          </a:prstGeom>
          <a:solidFill>
            <a:srgbClr val="EEEEEE"/>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353" name="Google Shape;353;p113"/>
          <p:cNvSpPr txBox="1"/>
          <p:nvPr>
            <p:ph type="title"/>
          </p:nvPr>
        </p:nvSpPr>
        <p:spPr>
          <a:xfrm>
            <a:off x="3208350" y="2310125"/>
            <a:ext cx="2350200" cy="1212000"/>
          </a:xfrm>
          <a:prstGeom prst="rect">
            <a:avLst/>
          </a:prstGeom>
          <a:ln cap="flat" cmpd="sng" w="9525">
            <a:solidFill>
              <a:schemeClr val="dk1"/>
            </a:solidFill>
            <a:prstDash val="solid"/>
            <a:round/>
            <a:headEnd len="sm" w="sm" type="none"/>
            <a:tailEnd len="sm" w="sm" type="none"/>
          </a:ln>
        </p:spPr>
        <p:txBody>
          <a:bodyPr anchorCtr="0" anchor="t" bIns="91425" lIns="91425" spcFirstLastPara="1" rIns="91425" wrap="square" tIns="91425">
            <a:normAutofit/>
          </a:bodyPr>
          <a:lstStyle>
            <a:lvl1pPr lvl="0" algn="ctr">
              <a:spcBef>
                <a:spcPts val="0"/>
              </a:spcBef>
              <a:spcAft>
                <a:spcPts val="0"/>
              </a:spcAft>
              <a:buSzPts val="2800"/>
              <a:buNone/>
              <a:defRPr b="0"/>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3">
  <p:cSld name="CUSTOM_3_1_3">
    <p:bg>
      <p:bgPr>
        <a:solidFill>
          <a:srgbClr val="EEEEEE"/>
        </a:solidFill>
      </p:bgPr>
    </p:bg>
    <p:spTree>
      <p:nvGrpSpPr>
        <p:cNvPr id="354" name="Shape 354"/>
        <p:cNvGrpSpPr/>
        <p:nvPr/>
      </p:nvGrpSpPr>
      <p:grpSpPr>
        <a:xfrm>
          <a:off x="0" y="0"/>
          <a:ext cx="0" cy="0"/>
          <a:chOff x="0" y="0"/>
          <a:chExt cx="0" cy="0"/>
        </a:xfrm>
      </p:grpSpPr>
      <p:cxnSp>
        <p:nvCxnSpPr>
          <p:cNvPr id="355" name="Google Shape;355;p114"/>
          <p:cNvCxnSpPr/>
          <p:nvPr/>
        </p:nvCxnSpPr>
        <p:spPr>
          <a:xfrm flipH="1" rot="10800000">
            <a:off x="0" y="2622475"/>
            <a:ext cx="9172800" cy="13200"/>
          </a:xfrm>
          <a:prstGeom prst="straightConnector1">
            <a:avLst/>
          </a:prstGeom>
          <a:noFill/>
          <a:ln cap="flat" cmpd="sng" w="19050">
            <a:solidFill>
              <a:schemeClr val="dk1"/>
            </a:solidFill>
            <a:prstDash val="solid"/>
            <a:round/>
            <a:headEnd len="med" w="med" type="none"/>
            <a:tailEnd len="med" w="med" type="none"/>
          </a:ln>
        </p:spPr>
      </p:cxnSp>
      <p:sp>
        <p:nvSpPr>
          <p:cNvPr id="356" name="Google Shape;356;p114"/>
          <p:cNvSpPr/>
          <p:nvPr/>
        </p:nvSpPr>
        <p:spPr>
          <a:xfrm>
            <a:off x="2883600" y="1115575"/>
            <a:ext cx="3027000" cy="3027000"/>
          </a:xfrm>
          <a:prstGeom prst="ellipse">
            <a:avLst/>
          </a:prstGeom>
          <a:solidFill>
            <a:srgbClr val="48B8D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357" name="Google Shape;357;p114"/>
          <p:cNvSpPr txBox="1"/>
          <p:nvPr>
            <p:ph type="title"/>
          </p:nvPr>
        </p:nvSpPr>
        <p:spPr>
          <a:xfrm>
            <a:off x="3208350" y="2023075"/>
            <a:ext cx="2350200" cy="12120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2800"/>
              <a:buNone/>
              <a:defRPr b="0">
                <a:solidFill>
                  <a:schemeClr val="lt1"/>
                </a:solidFill>
              </a:defRPr>
            </a:lvl1pPr>
            <a:lvl2pPr lvl="1" algn="ctr">
              <a:spcBef>
                <a:spcPts val="0"/>
              </a:spcBef>
              <a:spcAft>
                <a:spcPts val="0"/>
              </a:spcAft>
              <a:buClr>
                <a:schemeClr val="lt1"/>
              </a:buClr>
              <a:buSzPts val="2800"/>
              <a:buNone/>
              <a:defRPr>
                <a:solidFill>
                  <a:schemeClr val="lt1"/>
                </a:solidFill>
              </a:defRPr>
            </a:lvl2pPr>
            <a:lvl3pPr lvl="2" algn="ctr">
              <a:spcBef>
                <a:spcPts val="0"/>
              </a:spcBef>
              <a:spcAft>
                <a:spcPts val="0"/>
              </a:spcAft>
              <a:buClr>
                <a:schemeClr val="lt1"/>
              </a:buClr>
              <a:buSzPts val="2800"/>
              <a:buNone/>
              <a:defRPr>
                <a:solidFill>
                  <a:schemeClr val="lt1"/>
                </a:solidFill>
              </a:defRPr>
            </a:lvl3pPr>
            <a:lvl4pPr lvl="3" algn="ctr">
              <a:spcBef>
                <a:spcPts val="0"/>
              </a:spcBef>
              <a:spcAft>
                <a:spcPts val="0"/>
              </a:spcAft>
              <a:buClr>
                <a:schemeClr val="lt1"/>
              </a:buClr>
              <a:buSzPts val="2800"/>
              <a:buNone/>
              <a:defRPr>
                <a:solidFill>
                  <a:schemeClr val="lt1"/>
                </a:solidFill>
              </a:defRPr>
            </a:lvl4pPr>
            <a:lvl5pPr lvl="4" algn="ctr">
              <a:spcBef>
                <a:spcPts val="0"/>
              </a:spcBef>
              <a:spcAft>
                <a:spcPts val="0"/>
              </a:spcAft>
              <a:buClr>
                <a:schemeClr val="lt1"/>
              </a:buClr>
              <a:buSzPts val="2800"/>
              <a:buNone/>
              <a:defRPr>
                <a:solidFill>
                  <a:schemeClr val="lt1"/>
                </a:solidFill>
              </a:defRPr>
            </a:lvl5pPr>
            <a:lvl6pPr lvl="5" algn="ctr">
              <a:spcBef>
                <a:spcPts val="0"/>
              </a:spcBef>
              <a:spcAft>
                <a:spcPts val="0"/>
              </a:spcAft>
              <a:buClr>
                <a:schemeClr val="lt1"/>
              </a:buClr>
              <a:buSzPts val="2800"/>
              <a:buNone/>
              <a:defRPr>
                <a:solidFill>
                  <a:schemeClr val="lt1"/>
                </a:solidFill>
              </a:defRPr>
            </a:lvl6pPr>
            <a:lvl7pPr lvl="6" algn="ctr">
              <a:spcBef>
                <a:spcPts val="0"/>
              </a:spcBef>
              <a:spcAft>
                <a:spcPts val="0"/>
              </a:spcAft>
              <a:buClr>
                <a:schemeClr val="lt1"/>
              </a:buClr>
              <a:buSzPts val="2800"/>
              <a:buNone/>
              <a:defRPr>
                <a:solidFill>
                  <a:schemeClr val="lt1"/>
                </a:solidFill>
              </a:defRPr>
            </a:lvl7pPr>
            <a:lvl8pPr lvl="7" algn="ctr">
              <a:spcBef>
                <a:spcPts val="0"/>
              </a:spcBef>
              <a:spcAft>
                <a:spcPts val="0"/>
              </a:spcAft>
              <a:buClr>
                <a:schemeClr val="lt1"/>
              </a:buClr>
              <a:buSzPts val="2800"/>
              <a:buNone/>
              <a:defRPr>
                <a:solidFill>
                  <a:schemeClr val="lt1"/>
                </a:solidFill>
              </a:defRPr>
            </a:lvl8pPr>
            <a:lvl9pPr lvl="8" algn="ctr">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2 1">
  <p:cSld name="CUSTOM_3_1_2_1">
    <p:bg>
      <p:bgPr>
        <a:solidFill>
          <a:srgbClr val="EEEEEE"/>
        </a:solidFill>
      </p:bgPr>
    </p:bg>
    <p:spTree>
      <p:nvGrpSpPr>
        <p:cNvPr id="358" name="Shape 358"/>
        <p:cNvGrpSpPr/>
        <p:nvPr/>
      </p:nvGrpSpPr>
      <p:grpSpPr>
        <a:xfrm>
          <a:off x="0" y="0"/>
          <a:ext cx="0" cy="0"/>
          <a:chOff x="0" y="0"/>
          <a:chExt cx="0" cy="0"/>
        </a:xfrm>
      </p:grpSpPr>
      <p:cxnSp>
        <p:nvCxnSpPr>
          <p:cNvPr id="359" name="Google Shape;359;p115"/>
          <p:cNvCxnSpPr/>
          <p:nvPr/>
        </p:nvCxnSpPr>
        <p:spPr>
          <a:xfrm flipH="1" rot="10800000">
            <a:off x="0" y="2622475"/>
            <a:ext cx="9172800" cy="13200"/>
          </a:xfrm>
          <a:prstGeom prst="straightConnector1">
            <a:avLst/>
          </a:prstGeom>
          <a:noFill/>
          <a:ln cap="flat" cmpd="sng" w="19050">
            <a:solidFill>
              <a:schemeClr val="dk1"/>
            </a:solidFill>
            <a:prstDash val="solid"/>
            <a:round/>
            <a:headEnd len="med" w="med" type="none"/>
            <a:tailEnd len="med" w="med" type="none"/>
          </a:ln>
        </p:spPr>
      </p:cxn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1">
  <p:cSld name="CUSTOM_3_1_1_1">
    <p:bg>
      <p:bgPr>
        <a:solidFill>
          <a:srgbClr val="EEEEEE"/>
        </a:solidFill>
      </p:bgPr>
    </p:bg>
    <p:spTree>
      <p:nvGrpSpPr>
        <p:cNvPr id="360" name="Shape 360"/>
        <p:cNvGrpSpPr/>
        <p:nvPr/>
      </p:nvGrpSpPr>
      <p:grpSpPr>
        <a:xfrm>
          <a:off x="0" y="0"/>
          <a:ext cx="0" cy="0"/>
          <a:chOff x="0" y="0"/>
          <a:chExt cx="0" cy="0"/>
        </a:xfrm>
      </p:grpSpPr>
      <p:cxnSp>
        <p:nvCxnSpPr>
          <p:cNvPr id="361" name="Google Shape;361;p116"/>
          <p:cNvCxnSpPr>
            <a:endCxn id="362" idx="6"/>
          </p:cNvCxnSpPr>
          <p:nvPr/>
        </p:nvCxnSpPr>
        <p:spPr>
          <a:xfrm flipH="1" rot="10800000">
            <a:off x="0" y="2629075"/>
            <a:ext cx="5910600" cy="6600"/>
          </a:xfrm>
          <a:prstGeom prst="straightConnector1">
            <a:avLst/>
          </a:prstGeom>
          <a:noFill/>
          <a:ln cap="flat" cmpd="sng" w="19050">
            <a:solidFill>
              <a:schemeClr val="dk1"/>
            </a:solidFill>
            <a:prstDash val="solid"/>
            <a:round/>
            <a:headEnd len="med" w="med" type="none"/>
            <a:tailEnd len="med" w="med" type="none"/>
          </a:ln>
        </p:spPr>
      </p:cxnSp>
      <p:sp>
        <p:nvSpPr>
          <p:cNvPr id="362" name="Google Shape;362;p116"/>
          <p:cNvSpPr/>
          <p:nvPr/>
        </p:nvSpPr>
        <p:spPr>
          <a:xfrm>
            <a:off x="2883600" y="1115575"/>
            <a:ext cx="3027000" cy="3027000"/>
          </a:xfrm>
          <a:prstGeom prst="ellipse">
            <a:avLst/>
          </a:prstGeom>
          <a:solidFill>
            <a:srgbClr val="EEEEEE"/>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363" name="Google Shape;363;p116"/>
          <p:cNvSpPr txBox="1"/>
          <p:nvPr>
            <p:ph type="title"/>
          </p:nvPr>
        </p:nvSpPr>
        <p:spPr>
          <a:xfrm>
            <a:off x="3208350" y="2310125"/>
            <a:ext cx="2350200" cy="1212000"/>
          </a:xfrm>
          <a:prstGeom prst="rect">
            <a:avLst/>
          </a:prstGeom>
        </p:spPr>
        <p:txBody>
          <a:bodyPr anchorCtr="0" anchor="t" bIns="91425" lIns="91425" spcFirstLastPara="1" rIns="91425" wrap="square" tIns="91425">
            <a:normAutofit/>
          </a:bodyPr>
          <a:lstStyle>
            <a:lvl1pPr lvl="0" algn="ctr">
              <a:spcBef>
                <a:spcPts val="0"/>
              </a:spcBef>
              <a:spcAft>
                <a:spcPts val="0"/>
              </a:spcAft>
              <a:buSzPts val="2800"/>
              <a:buNone/>
              <a:defRPr b="0"/>
            </a:lvl1pPr>
            <a:lvl2pPr lvl="1" algn="ctr">
              <a:spcBef>
                <a:spcPts val="0"/>
              </a:spcBef>
              <a:spcAft>
                <a:spcPts val="0"/>
              </a:spcAft>
              <a:buClr>
                <a:schemeClr val="lt1"/>
              </a:buClr>
              <a:buSzPts val="2800"/>
              <a:buNone/>
              <a:defRPr>
                <a:solidFill>
                  <a:schemeClr val="lt1"/>
                </a:solidFill>
              </a:defRPr>
            </a:lvl2pPr>
            <a:lvl3pPr lvl="2" algn="ctr">
              <a:spcBef>
                <a:spcPts val="0"/>
              </a:spcBef>
              <a:spcAft>
                <a:spcPts val="0"/>
              </a:spcAft>
              <a:buClr>
                <a:schemeClr val="lt1"/>
              </a:buClr>
              <a:buSzPts val="2800"/>
              <a:buNone/>
              <a:defRPr>
                <a:solidFill>
                  <a:schemeClr val="lt1"/>
                </a:solidFill>
              </a:defRPr>
            </a:lvl3pPr>
            <a:lvl4pPr lvl="3" algn="ctr">
              <a:spcBef>
                <a:spcPts val="0"/>
              </a:spcBef>
              <a:spcAft>
                <a:spcPts val="0"/>
              </a:spcAft>
              <a:buClr>
                <a:schemeClr val="lt1"/>
              </a:buClr>
              <a:buSzPts val="2800"/>
              <a:buNone/>
              <a:defRPr>
                <a:solidFill>
                  <a:schemeClr val="lt1"/>
                </a:solidFill>
              </a:defRPr>
            </a:lvl4pPr>
            <a:lvl5pPr lvl="4" algn="ctr">
              <a:spcBef>
                <a:spcPts val="0"/>
              </a:spcBef>
              <a:spcAft>
                <a:spcPts val="0"/>
              </a:spcAft>
              <a:buClr>
                <a:schemeClr val="lt1"/>
              </a:buClr>
              <a:buSzPts val="2800"/>
              <a:buNone/>
              <a:defRPr>
                <a:solidFill>
                  <a:schemeClr val="lt1"/>
                </a:solidFill>
              </a:defRPr>
            </a:lvl5pPr>
            <a:lvl6pPr lvl="5" algn="ctr">
              <a:spcBef>
                <a:spcPts val="0"/>
              </a:spcBef>
              <a:spcAft>
                <a:spcPts val="0"/>
              </a:spcAft>
              <a:buClr>
                <a:schemeClr val="lt1"/>
              </a:buClr>
              <a:buSzPts val="2800"/>
              <a:buNone/>
              <a:defRPr>
                <a:solidFill>
                  <a:schemeClr val="lt1"/>
                </a:solidFill>
              </a:defRPr>
            </a:lvl6pPr>
            <a:lvl7pPr lvl="6" algn="ctr">
              <a:spcBef>
                <a:spcPts val="0"/>
              </a:spcBef>
              <a:spcAft>
                <a:spcPts val="0"/>
              </a:spcAft>
              <a:buClr>
                <a:schemeClr val="lt1"/>
              </a:buClr>
              <a:buSzPts val="2800"/>
              <a:buNone/>
              <a:defRPr>
                <a:solidFill>
                  <a:schemeClr val="lt1"/>
                </a:solidFill>
              </a:defRPr>
            </a:lvl7pPr>
            <a:lvl8pPr lvl="7" algn="ctr">
              <a:spcBef>
                <a:spcPts val="0"/>
              </a:spcBef>
              <a:spcAft>
                <a:spcPts val="0"/>
              </a:spcAft>
              <a:buClr>
                <a:schemeClr val="lt1"/>
              </a:buClr>
              <a:buSzPts val="2800"/>
              <a:buNone/>
              <a:defRPr>
                <a:solidFill>
                  <a:schemeClr val="lt1"/>
                </a:solidFill>
              </a:defRPr>
            </a:lvl8pPr>
            <a:lvl9pPr lvl="8" algn="ctr">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5">
    <p:bg>
      <p:bgPr>
        <a:solidFill>
          <a:srgbClr val="EEEEEE"/>
        </a:solidFill>
      </p:bgPr>
    </p:bg>
    <p:spTree>
      <p:nvGrpSpPr>
        <p:cNvPr id="364" name="Shape 364"/>
        <p:cNvGrpSpPr/>
        <p:nvPr/>
      </p:nvGrpSpPr>
      <p:grpSpPr>
        <a:xfrm>
          <a:off x="0" y="0"/>
          <a:ext cx="0" cy="0"/>
          <a:chOff x="0" y="0"/>
          <a:chExt cx="0" cy="0"/>
        </a:xfrm>
      </p:grpSpPr>
      <p:sp>
        <p:nvSpPr>
          <p:cNvPr id="365" name="Google Shape;365;p117"/>
          <p:cNvSpPr/>
          <p:nvPr/>
        </p:nvSpPr>
        <p:spPr>
          <a:xfrm>
            <a:off x="3246000" y="248625"/>
            <a:ext cx="1229400" cy="2244600"/>
          </a:xfrm>
          <a:prstGeom prst="roundRect">
            <a:avLst>
              <a:gd fmla="val 7432"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366" name="Google Shape;366;p117"/>
          <p:cNvSpPr/>
          <p:nvPr/>
        </p:nvSpPr>
        <p:spPr>
          <a:xfrm>
            <a:off x="414600" y="248625"/>
            <a:ext cx="2645100" cy="2244600"/>
          </a:xfrm>
          <a:prstGeom prst="roundRect">
            <a:avLst>
              <a:gd fmla="val 4205"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367" name="Google Shape;367;p117"/>
          <p:cNvSpPr/>
          <p:nvPr/>
        </p:nvSpPr>
        <p:spPr>
          <a:xfrm>
            <a:off x="6113025" y="248625"/>
            <a:ext cx="2645100" cy="2244600"/>
          </a:xfrm>
          <a:prstGeom prst="roundRect">
            <a:avLst>
              <a:gd fmla="val 364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368" name="Google Shape;368;p117"/>
          <p:cNvSpPr/>
          <p:nvPr/>
        </p:nvSpPr>
        <p:spPr>
          <a:xfrm>
            <a:off x="6113025" y="2652050"/>
            <a:ext cx="1229400" cy="2244600"/>
          </a:xfrm>
          <a:prstGeom prst="roundRect">
            <a:avLst>
              <a:gd fmla="val 6658"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369" name="Google Shape;369;p117"/>
          <p:cNvSpPr/>
          <p:nvPr/>
        </p:nvSpPr>
        <p:spPr>
          <a:xfrm>
            <a:off x="414500" y="2652050"/>
            <a:ext cx="1229400" cy="2244600"/>
          </a:xfrm>
          <a:prstGeom prst="roundRect">
            <a:avLst>
              <a:gd fmla="val 7093"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370" name="Google Shape;370;p117"/>
          <p:cNvSpPr/>
          <p:nvPr/>
        </p:nvSpPr>
        <p:spPr>
          <a:xfrm>
            <a:off x="3263813" y="2652050"/>
            <a:ext cx="2645100" cy="2244600"/>
          </a:xfrm>
          <a:prstGeom prst="roundRect">
            <a:avLst>
              <a:gd fmla="val 4574"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371" name="Google Shape;371;p117"/>
          <p:cNvSpPr txBox="1"/>
          <p:nvPr>
            <p:ph type="title"/>
          </p:nvPr>
        </p:nvSpPr>
        <p:spPr>
          <a:xfrm>
            <a:off x="653500" y="480225"/>
            <a:ext cx="21603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72" name="Google Shape;372;p117"/>
          <p:cNvSpPr txBox="1"/>
          <p:nvPr>
            <p:ph idx="2" type="title"/>
          </p:nvPr>
        </p:nvSpPr>
        <p:spPr>
          <a:xfrm>
            <a:off x="6381375" y="480225"/>
            <a:ext cx="21084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73" name="Google Shape;373;p117"/>
          <p:cNvSpPr txBox="1"/>
          <p:nvPr>
            <p:ph idx="3" type="title"/>
          </p:nvPr>
        </p:nvSpPr>
        <p:spPr>
          <a:xfrm>
            <a:off x="3532163" y="2908450"/>
            <a:ext cx="21084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74" name="Google Shape;374;p117"/>
          <p:cNvSpPr txBox="1"/>
          <p:nvPr>
            <p:ph idx="1" type="body"/>
          </p:nvPr>
        </p:nvSpPr>
        <p:spPr>
          <a:xfrm>
            <a:off x="653500" y="2908450"/>
            <a:ext cx="837000" cy="3416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dk1"/>
              </a:buClr>
              <a:buSzPts val="1200"/>
              <a:buChar char="○"/>
              <a:defRPr>
                <a:solidFill>
                  <a:schemeClr val="dk1"/>
                </a:solidFill>
              </a:defRPr>
            </a:lvl5pPr>
            <a:lvl6pPr indent="-304800" lvl="5" marL="2743200" algn="ctr">
              <a:lnSpc>
                <a:spcPct val="115000"/>
              </a:lnSpc>
              <a:spcBef>
                <a:spcPts val="0"/>
              </a:spcBef>
              <a:spcAft>
                <a:spcPts val="0"/>
              </a:spcAft>
              <a:buClr>
                <a:schemeClr val="dk1"/>
              </a:buClr>
              <a:buSzPts val="1200"/>
              <a:buChar char="■"/>
              <a:defRPr>
                <a:solidFill>
                  <a:schemeClr val="dk1"/>
                </a:solidFill>
              </a:defRPr>
            </a:lvl6pPr>
            <a:lvl7pPr indent="-304800" lvl="6" marL="3200400" algn="ctr">
              <a:lnSpc>
                <a:spcPct val="115000"/>
              </a:lnSpc>
              <a:spcBef>
                <a:spcPts val="0"/>
              </a:spcBef>
              <a:spcAft>
                <a:spcPts val="0"/>
              </a:spcAft>
              <a:buClr>
                <a:schemeClr val="dk1"/>
              </a:buClr>
              <a:buSzPts val="1200"/>
              <a:buChar char="●"/>
              <a:defRPr>
                <a:solidFill>
                  <a:schemeClr val="dk1"/>
                </a:solidFill>
              </a:defRPr>
            </a:lvl7pPr>
            <a:lvl8pPr indent="-304800" lvl="7" marL="3657600" algn="ctr">
              <a:lnSpc>
                <a:spcPct val="115000"/>
              </a:lnSpc>
              <a:spcBef>
                <a:spcPts val="0"/>
              </a:spcBef>
              <a:spcAft>
                <a:spcPts val="0"/>
              </a:spcAft>
              <a:buClr>
                <a:schemeClr val="dk1"/>
              </a:buClr>
              <a:buSzPts val="1200"/>
              <a:buChar char="○"/>
              <a:defRPr>
                <a:solidFill>
                  <a:schemeClr val="dk1"/>
                </a:solidFill>
              </a:defRPr>
            </a:lvl8pPr>
            <a:lvl9pPr indent="-304800" lvl="8" marL="4114800" algn="ctr">
              <a:lnSpc>
                <a:spcPct val="115000"/>
              </a:lnSpc>
              <a:spcBef>
                <a:spcPts val="0"/>
              </a:spcBef>
              <a:spcAft>
                <a:spcPts val="0"/>
              </a:spcAft>
              <a:buClr>
                <a:schemeClr val="dk1"/>
              </a:buClr>
              <a:buSzPts val="1200"/>
              <a:buChar char="■"/>
              <a:defRPr>
                <a:solidFill>
                  <a:schemeClr val="dk1"/>
                </a:solidFill>
              </a:defRPr>
            </a:lvl9pPr>
          </a:lstStyle>
          <a:p/>
        </p:txBody>
      </p:sp>
      <p:sp>
        <p:nvSpPr>
          <p:cNvPr id="375" name="Google Shape;375;p117"/>
          <p:cNvSpPr txBox="1"/>
          <p:nvPr>
            <p:ph idx="4" type="body"/>
          </p:nvPr>
        </p:nvSpPr>
        <p:spPr>
          <a:xfrm>
            <a:off x="6330675" y="2908450"/>
            <a:ext cx="794100" cy="1781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dk1"/>
              </a:buClr>
              <a:buSzPts val="1200"/>
              <a:buChar char="○"/>
              <a:defRPr>
                <a:solidFill>
                  <a:schemeClr val="dk1"/>
                </a:solidFill>
              </a:defRPr>
            </a:lvl5pPr>
            <a:lvl6pPr indent="-304800" lvl="5" marL="2743200" algn="ctr">
              <a:lnSpc>
                <a:spcPct val="115000"/>
              </a:lnSpc>
              <a:spcBef>
                <a:spcPts val="0"/>
              </a:spcBef>
              <a:spcAft>
                <a:spcPts val="0"/>
              </a:spcAft>
              <a:buClr>
                <a:schemeClr val="dk1"/>
              </a:buClr>
              <a:buSzPts val="1200"/>
              <a:buChar char="■"/>
              <a:defRPr>
                <a:solidFill>
                  <a:schemeClr val="dk1"/>
                </a:solidFill>
              </a:defRPr>
            </a:lvl6pPr>
            <a:lvl7pPr indent="-304800" lvl="6" marL="3200400" algn="ctr">
              <a:lnSpc>
                <a:spcPct val="115000"/>
              </a:lnSpc>
              <a:spcBef>
                <a:spcPts val="0"/>
              </a:spcBef>
              <a:spcAft>
                <a:spcPts val="0"/>
              </a:spcAft>
              <a:buClr>
                <a:schemeClr val="dk1"/>
              </a:buClr>
              <a:buSzPts val="1200"/>
              <a:buChar char="●"/>
              <a:defRPr>
                <a:solidFill>
                  <a:schemeClr val="dk1"/>
                </a:solidFill>
              </a:defRPr>
            </a:lvl7pPr>
            <a:lvl8pPr indent="-304800" lvl="7" marL="3657600" algn="ctr">
              <a:lnSpc>
                <a:spcPct val="115000"/>
              </a:lnSpc>
              <a:spcBef>
                <a:spcPts val="0"/>
              </a:spcBef>
              <a:spcAft>
                <a:spcPts val="0"/>
              </a:spcAft>
              <a:buClr>
                <a:schemeClr val="dk1"/>
              </a:buClr>
              <a:buSzPts val="1200"/>
              <a:buChar char="○"/>
              <a:defRPr>
                <a:solidFill>
                  <a:schemeClr val="dk1"/>
                </a:solidFill>
              </a:defRPr>
            </a:lvl8pPr>
            <a:lvl9pPr indent="-304800" lvl="8" marL="4114800" algn="ctr">
              <a:lnSpc>
                <a:spcPct val="115000"/>
              </a:lnSpc>
              <a:spcBef>
                <a:spcPts val="0"/>
              </a:spcBef>
              <a:spcAft>
                <a:spcPts val="0"/>
              </a:spcAft>
              <a:buClr>
                <a:schemeClr val="dk1"/>
              </a:buClr>
              <a:buSzPts val="1200"/>
              <a:buChar char="■"/>
              <a:defRPr>
                <a:solidFill>
                  <a:schemeClr val="dk1"/>
                </a:solidFill>
              </a:defRPr>
            </a:lvl9pPr>
          </a:lstStyle>
          <a:p/>
        </p:txBody>
      </p:sp>
      <p:sp>
        <p:nvSpPr>
          <p:cNvPr id="376" name="Google Shape;376;p117"/>
          <p:cNvSpPr txBox="1"/>
          <p:nvPr>
            <p:ph idx="5" type="body"/>
          </p:nvPr>
        </p:nvSpPr>
        <p:spPr>
          <a:xfrm>
            <a:off x="3463700" y="480225"/>
            <a:ext cx="794100" cy="1781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dk1"/>
              </a:buClr>
              <a:buSzPts val="1200"/>
              <a:buChar char="○"/>
              <a:defRPr>
                <a:solidFill>
                  <a:schemeClr val="dk1"/>
                </a:solidFill>
              </a:defRPr>
            </a:lvl5pPr>
            <a:lvl6pPr indent="-304800" lvl="5" marL="2743200" algn="ctr">
              <a:lnSpc>
                <a:spcPct val="115000"/>
              </a:lnSpc>
              <a:spcBef>
                <a:spcPts val="0"/>
              </a:spcBef>
              <a:spcAft>
                <a:spcPts val="0"/>
              </a:spcAft>
              <a:buClr>
                <a:schemeClr val="dk1"/>
              </a:buClr>
              <a:buSzPts val="1200"/>
              <a:buChar char="■"/>
              <a:defRPr>
                <a:solidFill>
                  <a:schemeClr val="dk1"/>
                </a:solidFill>
              </a:defRPr>
            </a:lvl6pPr>
            <a:lvl7pPr indent="-304800" lvl="6" marL="3200400" algn="ctr">
              <a:lnSpc>
                <a:spcPct val="115000"/>
              </a:lnSpc>
              <a:spcBef>
                <a:spcPts val="0"/>
              </a:spcBef>
              <a:spcAft>
                <a:spcPts val="0"/>
              </a:spcAft>
              <a:buClr>
                <a:schemeClr val="dk1"/>
              </a:buClr>
              <a:buSzPts val="1200"/>
              <a:buChar char="●"/>
              <a:defRPr>
                <a:solidFill>
                  <a:schemeClr val="dk1"/>
                </a:solidFill>
              </a:defRPr>
            </a:lvl7pPr>
            <a:lvl8pPr indent="-304800" lvl="7" marL="3657600" algn="ctr">
              <a:lnSpc>
                <a:spcPct val="115000"/>
              </a:lnSpc>
              <a:spcBef>
                <a:spcPts val="0"/>
              </a:spcBef>
              <a:spcAft>
                <a:spcPts val="0"/>
              </a:spcAft>
              <a:buClr>
                <a:schemeClr val="dk1"/>
              </a:buClr>
              <a:buSzPts val="1200"/>
              <a:buChar char="○"/>
              <a:defRPr>
                <a:solidFill>
                  <a:schemeClr val="dk1"/>
                </a:solidFill>
              </a:defRPr>
            </a:lvl8pPr>
            <a:lvl9pPr indent="-304800" lvl="8" marL="4114800" algn="ctr">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5_1">
    <p:bg>
      <p:bgPr>
        <a:solidFill>
          <a:srgbClr val="EEEEEE"/>
        </a:solidFill>
      </p:bgPr>
    </p:bg>
    <p:spTree>
      <p:nvGrpSpPr>
        <p:cNvPr id="377" name="Shape 377"/>
        <p:cNvGrpSpPr/>
        <p:nvPr/>
      </p:nvGrpSpPr>
      <p:grpSpPr>
        <a:xfrm>
          <a:off x="0" y="0"/>
          <a:ext cx="0" cy="0"/>
          <a:chOff x="0" y="0"/>
          <a:chExt cx="0" cy="0"/>
        </a:xfrm>
      </p:grpSpPr>
      <p:sp>
        <p:nvSpPr>
          <p:cNvPr id="378" name="Google Shape;378;p118"/>
          <p:cNvSpPr/>
          <p:nvPr/>
        </p:nvSpPr>
        <p:spPr>
          <a:xfrm>
            <a:off x="3246000" y="248625"/>
            <a:ext cx="1229400" cy="2244600"/>
          </a:xfrm>
          <a:prstGeom prst="roundRect">
            <a:avLst>
              <a:gd fmla="val 7432"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379" name="Google Shape;379;p118"/>
          <p:cNvSpPr/>
          <p:nvPr/>
        </p:nvSpPr>
        <p:spPr>
          <a:xfrm>
            <a:off x="4661800" y="248625"/>
            <a:ext cx="1229400" cy="2244600"/>
          </a:xfrm>
          <a:prstGeom prst="roundRect">
            <a:avLst>
              <a:gd fmla="val 8191" name="adj"/>
            </a:avLst>
          </a:prstGeom>
          <a:solidFill>
            <a:srgbClr val="503F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380" name="Google Shape;380;p118"/>
          <p:cNvSpPr/>
          <p:nvPr/>
        </p:nvSpPr>
        <p:spPr>
          <a:xfrm>
            <a:off x="414600" y="248625"/>
            <a:ext cx="2645100" cy="2244600"/>
          </a:xfrm>
          <a:prstGeom prst="roundRect">
            <a:avLst>
              <a:gd fmla="val 4205" name="adj"/>
            </a:avLst>
          </a:prstGeom>
          <a:solidFill>
            <a:srgbClr val="DDFF3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381" name="Google Shape;381;p118"/>
          <p:cNvSpPr/>
          <p:nvPr/>
        </p:nvSpPr>
        <p:spPr>
          <a:xfrm>
            <a:off x="6113025" y="248625"/>
            <a:ext cx="2645100" cy="2244600"/>
          </a:xfrm>
          <a:prstGeom prst="roundRect">
            <a:avLst>
              <a:gd fmla="val 364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382" name="Google Shape;382;p118"/>
          <p:cNvSpPr/>
          <p:nvPr/>
        </p:nvSpPr>
        <p:spPr>
          <a:xfrm>
            <a:off x="6113025" y="2652050"/>
            <a:ext cx="1229400" cy="2244600"/>
          </a:xfrm>
          <a:prstGeom prst="roundRect">
            <a:avLst>
              <a:gd fmla="val 6658" name="adj"/>
            </a:avLst>
          </a:prstGeom>
          <a:solidFill>
            <a:srgbClr val="48B8D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383" name="Google Shape;383;p118"/>
          <p:cNvSpPr/>
          <p:nvPr/>
        </p:nvSpPr>
        <p:spPr>
          <a:xfrm>
            <a:off x="7528825" y="2652050"/>
            <a:ext cx="1229400" cy="2244600"/>
          </a:xfrm>
          <a:prstGeom prst="roundRect">
            <a:avLst>
              <a:gd fmla="val 6233"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384" name="Google Shape;384;p118"/>
          <p:cNvSpPr/>
          <p:nvPr/>
        </p:nvSpPr>
        <p:spPr>
          <a:xfrm>
            <a:off x="414500" y="2652050"/>
            <a:ext cx="1229400" cy="2244600"/>
          </a:xfrm>
          <a:prstGeom prst="roundRect">
            <a:avLst>
              <a:gd fmla="val 7093"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385" name="Google Shape;385;p118"/>
          <p:cNvSpPr/>
          <p:nvPr/>
        </p:nvSpPr>
        <p:spPr>
          <a:xfrm>
            <a:off x="1830300" y="2652050"/>
            <a:ext cx="1229400" cy="2244600"/>
          </a:xfrm>
          <a:prstGeom prst="roundRect">
            <a:avLst>
              <a:gd fmla="val 6076" name="adj"/>
            </a:avLst>
          </a:prstGeom>
          <a:solidFill>
            <a:srgbClr val="27BD8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386" name="Google Shape;386;p118"/>
          <p:cNvSpPr/>
          <p:nvPr/>
        </p:nvSpPr>
        <p:spPr>
          <a:xfrm>
            <a:off x="3263813" y="2652050"/>
            <a:ext cx="2645100" cy="2244600"/>
          </a:xfrm>
          <a:prstGeom prst="roundRect">
            <a:avLst>
              <a:gd fmla="val 4574" name="adj"/>
            </a:avLst>
          </a:prstGeom>
          <a:solidFill>
            <a:srgbClr val="FF8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387" name="Google Shape;387;p118"/>
          <p:cNvSpPr txBox="1"/>
          <p:nvPr>
            <p:ph type="title"/>
          </p:nvPr>
        </p:nvSpPr>
        <p:spPr>
          <a:xfrm>
            <a:off x="653500" y="480225"/>
            <a:ext cx="21603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88" name="Google Shape;388;p118"/>
          <p:cNvSpPr txBox="1"/>
          <p:nvPr>
            <p:ph idx="2" type="title"/>
          </p:nvPr>
        </p:nvSpPr>
        <p:spPr>
          <a:xfrm>
            <a:off x="6381375" y="480225"/>
            <a:ext cx="21084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89" name="Google Shape;389;p118"/>
          <p:cNvSpPr txBox="1"/>
          <p:nvPr>
            <p:ph idx="1" type="body"/>
          </p:nvPr>
        </p:nvSpPr>
        <p:spPr>
          <a:xfrm>
            <a:off x="653500" y="2908450"/>
            <a:ext cx="837000" cy="3416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dk1"/>
              </a:buClr>
              <a:buSzPts val="1200"/>
              <a:buChar char="○"/>
              <a:defRPr>
                <a:solidFill>
                  <a:schemeClr val="dk1"/>
                </a:solidFill>
              </a:defRPr>
            </a:lvl5pPr>
            <a:lvl6pPr indent="-304800" lvl="5" marL="2743200" algn="ctr">
              <a:lnSpc>
                <a:spcPct val="115000"/>
              </a:lnSpc>
              <a:spcBef>
                <a:spcPts val="0"/>
              </a:spcBef>
              <a:spcAft>
                <a:spcPts val="0"/>
              </a:spcAft>
              <a:buClr>
                <a:schemeClr val="dk1"/>
              </a:buClr>
              <a:buSzPts val="1200"/>
              <a:buChar char="■"/>
              <a:defRPr>
                <a:solidFill>
                  <a:schemeClr val="dk1"/>
                </a:solidFill>
              </a:defRPr>
            </a:lvl6pPr>
            <a:lvl7pPr indent="-304800" lvl="6" marL="3200400" algn="ctr">
              <a:lnSpc>
                <a:spcPct val="115000"/>
              </a:lnSpc>
              <a:spcBef>
                <a:spcPts val="0"/>
              </a:spcBef>
              <a:spcAft>
                <a:spcPts val="0"/>
              </a:spcAft>
              <a:buClr>
                <a:schemeClr val="dk1"/>
              </a:buClr>
              <a:buSzPts val="1200"/>
              <a:buChar char="●"/>
              <a:defRPr>
                <a:solidFill>
                  <a:schemeClr val="dk1"/>
                </a:solidFill>
              </a:defRPr>
            </a:lvl7pPr>
            <a:lvl8pPr indent="-304800" lvl="7" marL="3657600" algn="ctr">
              <a:lnSpc>
                <a:spcPct val="115000"/>
              </a:lnSpc>
              <a:spcBef>
                <a:spcPts val="0"/>
              </a:spcBef>
              <a:spcAft>
                <a:spcPts val="0"/>
              </a:spcAft>
              <a:buClr>
                <a:schemeClr val="dk1"/>
              </a:buClr>
              <a:buSzPts val="1200"/>
              <a:buChar char="○"/>
              <a:defRPr>
                <a:solidFill>
                  <a:schemeClr val="dk1"/>
                </a:solidFill>
              </a:defRPr>
            </a:lvl8pPr>
            <a:lvl9pPr indent="-304800" lvl="8" marL="4114800" algn="ctr">
              <a:lnSpc>
                <a:spcPct val="115000"/>
              </a:lnSpc>
              <a:spcBef>
                <a:spcPts val="0"/>
              </a:spcBef>
              <a:spcAft>
                <a:spcPts val="0"/>
              </a:spcAft>
              <a:buClr>
                <a:schemeClr val="dk1"/>
              </a:buClr>
              <a:buSzPts val="1200"/>
              <a:buChar char="■"/>
              <a:defRPr>
                <a:solidFill>
                  <a:schemeClr val="dk1"/>
                </a:solidFill>
              </a:defRPr>
            </a:lvl9pPr>
          </a:lstStyle>
          <a:p/>
        </p:txBody>
      </p:sp>
      <p:sp>
        <p:nvSpPr>
          <p:cNvPr id="390" name="Google Shape;390;p118"/>
          <p:cNvSpPr txBox="1"/>
          <p:nvPr>
            <p:ph idx="3" type="body"/>
          </p:nvPr>
        </p:nvSpPr>
        <p:spPr>
          <a:xfrm>
            <a:off x="6330675" y="2908450"/>
            <a:ext cx="794100" cy="1781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dk1"/>
              </a:buClr>
              <a:buSzPts val="1200"/>
              <a:buChar char="○"/>
              <a:defRPr>
                <a:solidFill>
                  <a:schemeClr val="dk1"/>
                </a:solidFill>
              </a:defRPr>
            </a:lvl5pPr>
            <a:lvl6pPr indent="-304800" lvl="5" marL="2743200" algn="ctr">
              <a:lnSpc>
                <a:spcPct val="115000"/>
              </a:lnSpc>
              <a:spcBef>
                <a:spcPts val="0"/>
              </a:spcBef>
              <a:spcAft>
                <a:spcPts val="0"/>
              </a:spcAft>
              <a:buClr>
                <a:schemeClr val="dk1"/>
              </a:buClr>
              <a:buSzPts val="1200"/>
              <a:buChar char="■"/>
              <a:defRPr>
                <a:solidFill>
                  <a:schemeClr val="dk1"/>
                </a:solidFill>
              </a:defRPr>
            </a:lvl6pPr>
            <a:lvl7pPr indent="-304800" lvl="6" marL="3200400" algn="ctr">
              <a:lnSpc>
                <a:spcPct val="115000"/>
              </a:lnSpc>
              <a:spcBef>
                <a:spcPts val="0"/>
              </a:spcBef>
              <a:spcAft>
                <a:spcPts val="0"/>
              </a:spcAft>
              <a:buClr>
                <a:schemeClr val="dk1"/>
              </a:buClr>
              <a:buSzPts val="1200"/>
              <a:buChar char="●"/>
              <a:defRPr>
                <a:solidFill>
                  <a:schemeClr val="dk1"/>
                </a:solidFill>
              </a:defRPr>
            </a:lvl7pPr>
            <a:lvl8pPr indent="-304800" lvl="7" marL="3657600" algn="ctr">
              <a:lnSpc>
                <a:spcPct val="115000"/>
              </a:lnSpc>
              <a:spcBef>
                <a:spcPts val="0"/>
              </a:spcBef>
              <a:spcAft>
                <a:spcPts val="0"/>
              </a:spcAft>
              <a:buClr>
                <a:schemeClr val="dk1"/>
              </a:buClr>
              <a:buSzPts val="1200"/>
              <a:buChar char="○"/>
              <a:defRPr>
                <a:solidFill>
                  <a:schemeClr val="dk1"/>
                </a:solidFill>
              </a:defRPr>
            </a:lvl8pPr>
            <a:lvl9pPr indent="-304800" lvl="8" marL="4114800" algn="ctr">
              <a:lnSpc>
                <a:spcPct val="115000"/>
              </a:lnSpc>
              <a:spcBef>
                <a:spcPts val="0"/>
              </a:spcBef>
              <a:spcAft>
                <a:spcPts val="0"/>
              </a:spcAft>
              <a:buClr>
                <a:schemeClr val="dk1"/>
              </a:buClr>
              <a:buSzPts val="1200"/>
              <a:buChar char="■"/>
              <a:defRPr>
                <a:solidFill>
                  <a:schemeClr val="dk1"/>
                </a:solidFill>
              </a:defRPr>
            </a:lvl9pPr>
          </a:lstStyle>
          <a:p/>
        </p:txBody>
      </p:sp>
      <p:sp>
        <p:nvSpPr>
          <p:cNvPr id="391" name="Google Shape;391;p118"/>
          <p:cNvSpPr txBox="1"/>
          <p:nvPr>
            <p:ph idx="4" type="body"/>
          </p:nvPr>
        </p:nvSpPr>
        <p:spPr>
          <a:xfrm>
            <a:off x="3463700" y="480225"/>
            <a:ext cx="794100" cy="1781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dk1"/>
              </a:buClr>
              <a:buSzPts val="1200"/>
              <a:buChar char="○"/>
              <a:defRPr>
                <a:solidFill>
                  <a:schemeClr val="dk1"/>
                </a:solidFill>
              </a:defRPr>
            </a:lvl5pPr>
            <a:lvl6pPr indent="-304800" lvl="5" marL="2743200" algn="ctr">
              <a:lnSpc>
                <a:spcPct val="115000"/>
              </a:lnSpc>
              <a:spcBef>
                <a:spcPts val="0"/>
              </a:spcBef>
              <a:spcAft>
                <a:spcPts val="0"/>
              </a:spcAft>
              <a:buClr>
                <a:schemeClr val="dk1"/>
              </a:buClr>
              <a:buSzPts val="1200"/>
              <a:buChar char="■"/>
              <a:defRPr>
                <a:solidFill>
                  <a:schemeClr val="dk1"/>
                </a:solidFill>
              </a:defRPr>
            </a:lvl6pPr>
            <a:lvl7pPr indent="-304800" lvl="6" marL="3200400" algn="ctr">
              <a:lnSpc>
                <a:spcPct val="115000"/>
              </a:lnSpc>
              <a:spcBef>
                <a:spcPts val="0"/>
              </a:spcBef>
              <a:spcAft>
                <a:spcPts val="0"/>
              </a:spcAft>
              <a:buClr>
                <a:schemeClr val="dk1"/>
              </a:buClr>
              <a:buSzPts val="1200"/>
              <a:buChar char="●"/>
              <a:defRPr>
                <a:solidFill>
                  <a:schemeClr val="dk1"/>
                </a:solidFill>
              </a:defRPr>
            </a:lvl7pPr>
            <a:lvl8pPr indent="-304800" lvl="7" marL="3657600" algn="ctr">
              <a:lnSpc>
                <a:spcPct val="115000"/>
              </a:lnSpc>
              <a:spcBef>
                <a:spcPts val="0"/>
              </a:spcBef>
              <a:spcAft>
                <a:spcPts val="0"/>
              </a:spcAft>
              <a:buClr>
                <a:schemeClr val="dk1"/>
              </a:buClr>
              <a:buSzPts val="1200"/>
              <a:buChar char="○"/>
              <a:defRPr>
                <a:solidFill>
                  <a:schemeClr val="dk1"/>
                </a:solidFill>
              </a:defRPr>
            </a:lvl8pPr>
            <a:lvl9pPr indent="-304800" lvl="8" marL="4114800" algn="ctr">
              <a:lnSpc>
                <a:spcPct val="115000"/>
              </a:lnSpc>
              <a:spcBef>
                <a:spcPts val="0"/>
              </a:spcBef>
              <a:spcAft>
                <a:spcPts val="0"/>
              </a:spcAft>
              <a:buClr>
                <a:schemeClr val="dk1"/>
              </a:buClr>
              <a:buSzPts val="1200"/>
              <a:buChar char="■"/>
              <a:defRPr>
                <a:solidFill>
                  <a:schemeClr val="dk1"/>
                </a:solidFill>
              </a:defRPr>
            </a:lvl9pPr>
          </a:lstStyle>
          <a:p/>
        </p:txBody>
      </p:sp>
      <p:sp>
        <p:nvSpPr>
          <p:cNvPr id="392" name="Google Shape;392;p118"/>
          <p:cNvSpPr txBox="1"/>
          <p:nvPr>
            <p:ph idx="5" type="body"/>
          </p:nvPr>
        </p:nvSpPr>
        <p:spPr>
          <a:xfrm>
            <a:off x="2035363" y="2908450"/>
            <a:ext cx="837000" cy="3416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dk1"/>
              </a:buClr>
              <a:buSzPts val="1200"/>
              <a:buChar char="○"/>
              <a:defRPr>
                <a:solidFill>
                  <a:schemeClr val="dk1"/>
                </a:solidFill>
              </a:defRPr>
            </a:lvl5pPr>
            <a:lvl6pPr indent="-304800" lvl="5" marL="2743200" algn="ctr">
              <a:lnSpc>
                <a:spcPct val="115000"/>
              </a:lnSpc>
              <a:spcBef>
                <a:spcPts val="0"/>
              </a:spcBef>
              <a:spcAft>
                <a:spcPts val="0"/>
              </a:spcAft>
              <a:buClr>
                <a:schemeClr val="dk1"/>
              </a:buClr>
              <a:buSzPts val="1200"/>
              <a:buChar char="■"/>
              <a:defRPr>
                <a:solidFill>
                  <a:schemeClr val="dk1"/>
                </a:solidFill>
              </a:defRPr>
            </a:lvl6pPr>
            <a:lvl7pPr indent="-304800" lvl="6" marL="3200400" algn="ctr">
              <a:lnSpc>
                <a:spcPct val="115000"/>
              </a:lnSpc>
              <a:spcBef>
                <a:spcPts val="0"/>
              </a:spcBef>
              <a:spcAft>
                <a:spcPts val="0"/>
              </a:spcAft>
              <a:buClr>
                <a:schemeClr val="dk1"/>
              </a:buClr>
              <a:buSzPts val="1200"/>
              <a:buChar char="●"/>
              <a:defRPr>
                <a:solidFill>
                  <a:schemeClr val="dk1"/>
                </a:solidFill>
              </a:defRPr>
            </a:lvl7pPr>
            <a:lvl8pPr indent="-304800" lvl="7" marL="3657600" algn="ctr">
              <a:lnSpc>
                <a:spcPct val="115000"/>
              </a:lnSpc>
              <a:spcBef>
                <a:spcPts val="0"/>
              </a:spcBef>
              <a:spcAft>
                <a:spcPts val="0"/>
              </a:spcAft>
              <a:buClr>
                <a:schemeClr val="dk1"/>
              </a:buClr>
              <a:buSzPts val="1200"/>
              <a:buChar char="○"/>
              <a:defRPr>
                <a:solidFill>
                  <a:schemeClr val="dk1"/>
                </a:solidFill>
              </a:defRPr>
            </a:lvl8pPr>
            <a:lvl9pPr indent="-304800" lvl="8" marL="4114800" algn="ctr">
              <a:lnSpc>
                <a:spcPct val="115000"/>
              </a:lnSpc>
              <a:spcBef>
                <a:spcPts val="0"/>
              </a:spcBef>
              <a:spcAft>
                <a:spcPts val="0"/>
              </a:spcAft>
              <a:buClr>
                <a:schemeClr val="dk1"/>
              </a:buClr>
              <a:buSzPts val="1200"/>
              <a:buChar char="■"/>
              <a:defRPr>
                <a:solidFill>
                  <a:schemeClr val="dk1"/>
                </a:solidFill>
              </a:defRPr>
            </a:lvl9pPr>
          </a:lstStyle>
          <a:p/>
        </p:txBody>
      </p:sp>
      <p:sp>
        <p:nvSpPr>
          <p:cNvPr id="393" name="Google Shape;393;p118"/>
          <p:cNvSpPr txBox="1"/>
          <p:nvPr>
            <p:ph idx="6" type="body"/>
          </p:nvPr>
        </p:nvSpPr>
        <p:spPr>
          <a:xfrm>
            <a:off x="7746475" y="2908450"/>
            <a:ext cx="794100" cy="1781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dk1"/>
              </a:buClr>
              <a:buSzPts val="1200"/>
              <a:buChar char="○"/>
              <a:defRPr>
                <a:solidFill>
                  <a:schemeClr val="dk1"/>
                </a:solidFill>
              </a:defRPr>
            </a:lvl5pPr>
            <a:lvl6pPr indent="-304800" lvl="5" marL="2743200" algn="ctr">
              <a:lnSpc>
                <a:spcPct val="115000"/>
              </a:lnSpc>
              <a:spcBef>
                <a:spcPts val="0"/>
              </a:spcBef>
              <a:spcAft>
                <a:spcPts val="0"/>
              </a:spcAft>
              <a:buClr>
                <a:schemeClr val="dk1"/>
              </a:buClr>
              <a:buSzPts val="1200"/>
              <a:buChar char="■"/>
              <a:defRPr>
                <a:solidFill>
                  <a:schemeClr val="dk1"/>
                </a:solidFill>
              </a:defRPr>
            </a:lvl6pPr>
            <a:lvl7pPr indent="-304800" lvl="6" marL="3200400" algn="ctr">
              <a:lnSpc>
                <a:spcPct val="115000"/>
              </a:lnSpc>
              <a:spcBef>
                <a:spcPts val="0"/>
              </a:spcBef>
              <a:spcAft>
                <a:spcPts val="0"/>
              </a:spcAft>
              <a:buClr>
                <a:schemeClr val="dk1"/>
              </a:buClr>
              <a:buSzPts val="1200"/>
              <a:buChar char="●"/>
              <a:defRPr>
                <a:solidFill>
                  <a:schemeClr val="dk1"/>
                </a:solidFill>
              </a:defRPr>
            </a:lvl7pPr>
            <a:lvl8pPr indent="-304800" lvl="7" marL="3657600" algn="ctr">
              <a:lnSpc>
                <a:spcPct val="115000"/>
              </a:lnSpc>
              <a:spcBef>
                <a:spcPts val="0"/>
              </a:spcBef>
              <a:spcAft>
                <a:spcPts val="0"/>
              </a:spcAft>
              <a:buClr>
                <a:schemeClr val="dk1"/>
              </a:buClr>
              <a:buSzPts val="1200"/>
              <a:buChar char="○"/>
              <a:defRPr>
                <a:solidFill>
                  <a:schemeClr val="dk1"/>
                </a:solidFill>
              </a:defRPr>
            </a:lvl8pPr>
            <a:lvl9pPr indent="-304800" lvl="8" marL="4114800" algn="ctr">
              <a:lnSpc>
                <a:spcPct val="115000"/>
              </a:lnSpc>
              <a:spcBef>
                <a:spcPts val="0"/>
              </a:spcBef>
              <a:spcAft>
                <a:spcPts val="0"/>
              </a:spcAft>
              <a:buClr>
                <a:schemeClr val="dk1"/>
              </a:buClr>
              <a:buSzPts val="1200"/>
              <a:buChar char="■"/>
              <a:defRPr>
                <a:solidFill>
                  <a:schemeClr val="dk1"/>
                </a:solidFill>
              </a:defRPr>
            </a:lvl9pPr>
          </a:lstStyle>
          <a:p/>
        </p:txBody>
      </p:sp>
      <p:sp>
        <p:nvSpPr>
          <p:cNvPr id="394" name="Google Shape;394;p118"/>
          <p:cNvSpPr txBox="1"/>
          <p:nvPr>
            <p:ph idx="7" type="body"/>
          </p:nvPr>
        </p:nvSpPr>
        <p:spPr>
          <a:xfrm>
            <a:off x="4879450" y="480225"/>
            <a:ext cx="794100" cy="1781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gn="ctr">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gn="ctr">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lt1"/>
              </a:buClr>
              <a:buSzPts val="1200"/>
              <a:buChar char="○"/>
              <a:defRPr>
                <a:solidFill>
                  <a:schemeClr val="lt1"/>
                </a:solidFill>
              </a:defRPr>
            </a:lvl5pPr>
            <a:lvl6pPr indent="-304800" lvl="5" marL="2743200" algn="ctr">
              <a:lnSpc>
                <a:spcPct val="115000"/>
              </a:lnSpc>
              <a:spcBef>
                <a:spcPts val="0"/>
              </a:spcBef>
              <a:spcAft>
                <a:spcPts val="0"/>
              </a:spcAft>
              <a:buClr>
                <a:schemeClr val="lt1"/>
              </a:buClr>
              <a:buSzPts val="1200"/>
              <a:buChar char="■"/>
              <a:defRPr>
                <a:solidFill>
                  <a:schemeClr val="lt1"/>
                </a:solidFill>
              </a:defRPr>
            </a:lvl6pPr>
            <a:lvl7pPr indent="-304800" lvl="6" marL="3200400" algn="ctr">
              <a:lnSpc>
                <a:spcPct val="115000"/>
              </a:lnSpc>
              <a:spcBef>
                <a:spcPts val="0"/>
              </a:spcBef>
              <a:spcAft>
                <a:spcPts val="0"/>
              </a:spcAft>
              <a:buClr>
                <a:schemeClr val="lt1"/>
              </a:buClr>
              <a:buSzPts val="1200"/>
              <a:buChar char="●"/>
              <a:defRPr>
                <a:solidFill>
                  <a:schemeClr val="lt1"/>
                </a:solidFill>
              </a:defRPr>
            </a:lvl7pPr>
            <a:lvl8pPr indent="-304800" lvl="7" marL="3657600" algn="ctr">
              <a:lnSpc>
                <a:spcPct val="115000"/>
              </a:lnSpc>
              <a:spcBef>
                <a:spcPts val="0"/>
              </a:spcBef>
              <a:spcAft>
                <a:spcPts val="0"/>
              </a:spcAft>
              <a:buClr>
                <a:schemeClr val="lt1"/>
              </a:buClr>
              <a:buSzPts val="1200"/>
              <a:buChar char="○"/>
              <a:defRPr>
                <a:solidFill>
                  <a:schemeClr val="lt1"/>
                </a:solidFill>
              </a:defRPr>
            </a:lvl8pPr>
            <a:lvl9pPr indent="-304800" lvl="8" marL="4114800" algn="ctr">
              <a:lnSpc>
                <a:spcPct val="115000"/>
              </a:lnSpc>
              <a:spcBef>
                <a:spcPts val="0"/>
              </a:spcBef>
              <a:spcAft>
                <a:spcPts val="0"/>
              </a:spcAft>
              <a:buClr>
                <a:schemeClr val="lt1"/>
              </a:buClr>
              <a:buSzPts val="1200"/>
              <a:buChar char="■"/>
              <a:defRPr>
                <a:solidFill>
                  <a:schemeClr val="lt1"/>
                </a:solidFill>
              </a:defRPr>
            </a:lvl9pPr>
          </a:lstStyle>
          <a:p/>
        </p:txBody>
      </p:sp>
      <p:sp>
        <p:nvSpPr>
          <p:cNvPr id="395" name="Google Shape;395;p118"/>
          <p:cNvSpPr txBox="1"/>
          <p:nvPr>
            <p:ph idx="8" type="title"/>
          </p:nvPr>
        </p:nvSpPr>
        <p:spPr>
          <a:xfrm>
            <a:off x="3532163" y="2908450"/>
            <a:ext cx="2108400" cy="572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6 2">
  <p:cSld name="CUSTOM_1_1_1_1_1_3">
    <p:bg>
      <p:bgPr>
        <a:blipFill>
          <a:blip r:embed="rId2">
            <a:alphaModFix/>
          </a:blip>
          <a:stretch>
            <a:fillRect/>
          </a:stretch>
        </a:blipFill>
      </p:bgPr>
    </p:bg>
    <p:spTree>
      <p:nvGrpSpPr>
        <p:cNvPr id="396" name="Shape 396"/>
        <p:cNvGrpSpPr/>
        <p:nvPr/>
      </p:nvGrpSpPr>
      <p:grpSpPr>
        <a:xfrm>
          <a:off x="0" y="0"/>
          <a:ext cx="0" cy="0"/>
          <a:chOff x="0" y="0"/>
          <a:chExt cx="0" cy="0"/>
        </a:xfrm>
      </p:grpSpPr>
      <p:sp>
        <p:nvSpPr>
          <p:cNvPr id="397" name="Google Shape;397;p119"/>
          <p:cNvSpPr txBox="1"/>
          <p:nvPr>
            <p:ph type="title"/>
          </p:nvPr>
        </p:nvSpPr>
        <p:spPr>
          <a:xfrm>
            <a:off x="311700" y="2123050"/>
            <a:ext cx="8520600" cy="5727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algn="l">
              <a:lnSpc>
                <a:spcPct val="100000"/>
              </a:lnSpc>
              <a:spcBef>
                <a:spcPts val="0"/>
              </a:spcBef>
              <a:spcAft>
                <a:spcPts val="0"/>
              </a:spcAft>
              <a:buClr>
                <a:schemeClr val="dk1"/>
              </a:buClr>
              <a:buSzPts val="4800"/>
              <a:buNone/>
              <a:defRPr sz="4800">
                <a:solidFill>
                  <a:schemeClr val="dk1"/>
                </a:solidFill>
              </a:defRPr>
            </a:lvl2pPr>
            <a:lvl3pPr lvl="2" algn="l">
              <a:lnSpc>
                <a:spcPct val="100000"/>
              </a:lnSpc>
              <a:spcBef>
                <a:spcPts val="0"/>
              </a:spcBef>
              <a:spcAft>
                <a:spcPts val="0"/>
              </a:spcAft>
              <a:buClr>
                <a:schemeClr val="dk1"/>
              </a:buClr>
              <a:buSzPts val="4800"/>
              <a:buNone/>
              <a:defRPr sz="4800">
                <a:solidFill>
                  <a:schemeClr val="dk1"/>
                </a:solidFill>
              </a:defRPr>
            </a:lvl3pPr>
            <a:lvl4pPr lvl="3" algn="l">
              <a:lnSpc>
                <a:spcPct val="100000"/>
              </a:lnSpc>
              <a:spcBef>
                <a:spcPts val="0"/>
              </a:spcBef>
              <a:spcAft>
                <a:spcPts val="0"/>
              </a:spcAft>
              <a:buClr>
                <a:schemeClr val="dk1"/>
              </a:buClr>
              <a:buSzPts val="4800"/>
              <a:buNone/>
              <a:defRPr sz="4800">
                <a:solidFill>
                  <a:schemeClr val="dk1"/>
                </a:solidFill>
              </a:defRPr>
            </a:lvl4pPr>
            <a:lvl5pPr lvl="4" algn="l">
              <a:lnSpc>
                <a:spcPct val="100000"/>
              </a:lnSpc>
              <a:spcBef>
                <a:spcPts val="0"/>
              </a:spcBef>
              <a:spcAft>
                <a:spcPts val="0"/>
              </a:spcAft>
              <a:buClr>
                <a:schemeClr val="dk1"/>
              </a:buClr>
              <a:buSzPts val="4800"/>
              <a:buNone/>
              <a:defRPr sz="4800">
                <a:solidFill>
                  <a:schemeClr val="dk1"/>
                </a:solidFill>
              </a:defRPr>
            </a:lvl5pPr>
            <a:lvl6pPr lvl="5" algn="l">
              <a:lnSpc>
                <a:spcPct val="100000"/>
              </a:lnSpc>
              <a:spcBef>
                <a:spcPts val="0"/>
              </a:spcBef>
              <a:spcAft>
                <a:spcPts val="0"/>
              </a:spcAft>
              <a:buClr>
                <a:schemeClr val="dk1"/>
              </a:buClr>
              <a:buSzPts val="4800"/>
              <a:buNone/>
              <a:defRPr sz="4800">
                <a:solidFill>
                  <a:schemeClr val="dk1"/>
                </a:solidFill>
              </a:defRPr>
            </a:lvl6pPr>
            <a:lvl7pPr lvl="6" algn="l">
              <a:lnSpc>
                <a:spcPct val="100000"/>
              </a:lnSpc>
              <a:spcBef>
                <a:spcPts val="0"/>
              </a:spcBef>
              <a:spcAft>
                <a:spcPts val="0"/>
              </a:spcAft>
              <a:buClr>
                <a:schemeClr val="dk1"/>
              </a:buClr>
              <a:buSzPts val="4800"/>
              <a:buNone/>
              <a:defRPr sz="4800">
                <a:solidFill>
                  <a:schemeClr val="dk1"/>
                </a:solidFill>
              </a:defRPr>
            </a:lvl7pPr>
            <a:lvl8pPr lvl="7" algn="l">
              <a:lnSpc>
                <a:spcPct val="100000"/>
              </a:lnSpc>
              <a:spcBef>
                <a:spcPts val="0"/>
              </a:spcBef>
              <a:spcAft>
                <a:spcPts val="0"/>
              </a:spcAft>
              <a:buClr>
                <a:schemeClr val="dk1"/>
              </a:buClr>
              <a:buSzPts val="4800"/>
              <a:buNone/>
              <a:defRPr sz="4800">
                <a:solidFill>
                  <a:schemeClr val="dk1"/>
                </a:solidFill>
              </a:defRPr>
            </a:lvl8pPr>
            <a:lvl9pPr lvl="8" algn="l">
              <a:lnSpc>
                <a:spcPct val="100000"/>
              </a:lnSpc>
              <a:spcBef>
                <a:spcPts val="0"/>
              </a:spcBef>
              <a:spcAft>
                <a:spcPts val="0"/>
              </a:spcAft>
              <a:buClr>
                <a:schemeClr val="dk1"/>
              </a:buClr>
              <a:buSzPts val="4800"/>
              <a:buNone/>
              <a:defRPr sz="4800">
                <a:solidFill>
                  <a:schemeClr val="dk1"/>
                </a:solidFill>
              </a:defRPr>
            </a:lvl9pPr>
          </a:lstStyle>
          <a:p/>
        </p:txBody>
      </p:sp>
      <p:sp>
        <p:nvSpPr>
          <p:cNvPr id="398" name="Google Shape;398;p119"/>
          <p:cNvSpPr txBox="1"/>
          <p:nvPr>
            <p:ph idx="1" type="body"/>
          </p:nvPr>
        </p:nvSpPr>
        <p:spPr>
          <a:xfrm>
            <a:off x="471725" y="2979975"/>
            <a:ext cx="8200500" cy="34164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17500" lvl="1" marL="914400" algn="ctr">
              <a:lnSpc>
                <a:spcPct val="115000"/>
              </a:lnSpc>
              <a:spcBef>
                <a:spcPts val="0"/>
              </a:spcBef>
              <a:spcAft>
                <a:spcPts val="0"/>
              </a:spcAft>
              <a:buClr>
                <a:schemeClr val="lt1"/>
              </a:buClr>
              <a:buSzPts val="1400"/>
              <a:buFont typeface="Ubuntu"/>
              <a:buChar char="○"/>
              <a:defRPr>
                <a:solidFill>
                  <a:schemeClr val="lt1"/>
                </a:solidFill>
                <a:latin typeface="Ubuntu"/>
                <a:ea typeface="Ubuntu"/>
                <a:cs typeface="Ubuntu"/>
                <a:sym typeface="Ubuntu"/>
              </a:defRPr>
            </a:lvl2pPr>
            <a:lvl3pPr indent="-317500" lvl="2" marL="1371600" algn="ctr">
              <a:lnSpc>
                <a:spcPct val="115000"/>
              </a:lnSpc>
              <a:spcBef>
                <a:spcPts val="0"/>
              </a:spcBef>
              <a:spcAft>
                <a:spcPts val="0"/>
              </a:spcAft>
              <a:buClr>
                <a:schemeClr val="lt1"/>
              </a:buClr>
              <a:buSzPts val="1400"/>
              <a:buFont typeface="Ubuntu Light"/>
              <a:buChar char="■"/>
              <a:defRPr>
                <a:solidFill>
                  <a:schemeClr val="lt1"/>
                </a:solidFill>
                <a:latin typeface="Ubuntu Light"/>
                <a:ea typeface="Ubuntu Light"/>
                <a:cs typeface="Ubuntu Light"/>
                <a:sym typeface="Ubuntu Light"/>
              </a:defRPr>
            </a:lvl3pPr>
            <a:lvl4pPr indent="-317500" lvl="3" marL="1828800" algn="ctr">
              <a:lnSpc>
                <a:spcPct val="115000"/>
              </a:lnSpc>
              <a:spcBef>
                <a:spcPts val="0"/>
              </a:spcBef>
              <a:spcAft>
                <a:spcPts val="0"/>
              </a:spcAft>
              <a:buClr>
                <a:schemeClr val="lt1"/>
              </a:buClr>
              <a:buSzPts val="1400"/>
              <a:buFont typeface="Ubuntu Light"/>
              <a:buChar char="●"/>
              <a:defRPr i="1">
                <a:solidFill>
                  <a:schemeClr val="lt1"/>
                </a:solidFill>
                <a:latin typeface="Ubuntu Light"/>
                <a:ea typeface="Ubuntu Light"/>
                <a:cs typeface="Ubuntu Light"/>
                <a:sym typeface="Ubuntu Light"/>
              </a:defRPr>
            </a:lvl4pPr>
            <a:lvl5pPr indent="-317500" lvl="4" marL="2286000" algn="ctr">
              <a:lnSpc>
                <a:spcPct val="115000"/>
              </a:lnSpc>
              <a:spcBef>
                <a:spcPts val="0"/>
              </a:spcBef>
              <a:spcAft>
                <a:spcPts val="0"/>
              </a:spcAft>
              <a:buClr>
                <a:schemeClr val="lt1"/>
              </a:buClr>
              <a:buSzPts val="1400"/>
              <a:buChar char="○"/>
              <a:defRPr>
                <a:solidFill>
                  <a:schemeClr val="lt1"/>
                </a:solidFill>
              </a:defRPr>
            </a:lvl5pPr>
            <a:lvl6pPr indent="-317500" lvl="5" marL="2743200" algn="ctr">
              <a:lnSpc>
                <a:spcPct val="115000"/>
              </a:lnSpc>
              <a:spcBef>
                <a:spcPts val="0"/>
              </a:spcBef>
              <a:spcAft>
                <a:spcPts val="0"/>
              </a:spcAft>
              <a:buClr>
                <a:schemeClr val="lt1"/>
              </a:buClr>
              <a:buSzPts val="1400"/>
              <a:buChar char="■"/>
              <a:defRPr>
                <a:solidFill>
                  <a:schemeClr val="lt1"/>
                </a:solidFill>
              </a:defRPr>
            </a:lvl6pPr>
            <a:lvl7pPr indent="-317500" lvl="6" marL="3200400" algn="ctr">
              <a:lnSpc>
                <a:spcPct val="115000"/>
              </a:lnSpc>
              <a:spcBef>
                <a:spcPts val="0"/>
              </a:spcBef>
              <a:spcAft>
                <a:spcPts val="0"/>
              </a:spcAft>
              <a:buClr>
                <a:schemeClr val="lt1"/>
              </a:buClr>
              <a:buSzPts val="1400"/>
              <a:buChar char="●"/>
              <a:defRPr>
                <a:solidFill>
                  <a:schemeClr val="lt1"/>
                </a:solidFill>
              </a:defRPr>
            </a:lvl7pPr>
            <a:lvl8pPr indent="-317500" lvl="7" marL="3657600" algn="ctr">
              <a:lnSpc>
                <a:spcPct val="115000"/>
              </a:lnSpc>
              <a:spcBef>
                <a:spcPts val="0"/>
              </a:spcBef>
              <a:spcAft>
                <a:spcPts val="0"/>
              </a:spcAft>
              <a:buClr>
                <a:schemeClr val="lt1"/>
              </a:buClr>
              <a:buSzPts val="1400"/>
              <a:buChar char="○"/>
              <a:defRPr>
                <a:solidFill>
                  <a:schemeClr val="lt1"/>
                </a:solidFill>
              </a:defRPr>
            </a:lvl8pPr>
            <a:lvl9pPr indent="-317500" lvl="8" marL="4114800" algn="ctr">
              <a:lnSpc>
                <a:spcPct val="115000"/>
              </a:lnSpc>
              <a:spcBef>
                <a:spcPts val="0"/>
              </a:spcBef>
              <a:spcAft>
                <a:spcPts val="0"/>
              </a:spcAft>
              <a:buClr>
                <a:schemeClr val="lt1"/>
              </a:buClr>
              <a:buSzPts val="1400"/>
              <a:buChar char="■"/>
              <a:defRPr>
                <a:solidFill>
                  <a:schemeClr val="lt1"/>
                </a:solidFill>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99" name="Shape 399"/>
        <p:cNvGrpSpPr/>
        <p:nvPr/>
      </p:nvGrpSpPr>
      <p:grpSpPr>
        <a:xfrm>
          <a:off x="0" y="0"/>
          <a:ext cx="0" cy="0"/>
          <a:chOff x="0" y="0"/>
          <a:chExt cx="0" cy="0"/>
        </a:xfrm>
      </p:grpSpPr>
      <p:sp>
        <p:nvSpPr>
          <p:cNvPr id="400" name="Google Shape;400;p1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2">
  <p:cSld name="CUSTOM_4_1">
    <p:bg>
      <p:bgPr>
        <a:blipFill>
          <a:blip r:embed="rId2">
            <a:alphaModFix/>
          </a:blip>
          <a:stretch>
            <a:fillRect/>
          </a:stretch>
        </a:blipFill>
      </p:bgPr>
    </p:bg>
    <p:spTree>
      <p:nvGrpSpPr>
        <p:cNvPr id="401" name="Shape 401"/>
        <p:cNvGrpSpPr/>
        <p:nvPr/>
      </p:nvGrpSpPr>
      <p:grpSpPr>
        <a:xfrm>
          <a:off x="0" y="0"/>
          <a:ext cx="0" cy="0"/>
          <a:chOff x="0" y="0"/>
          <a:chExt cx="0" cy="0"/>
        </a:xfrm>
      </p:grpSpPr>
      <p:sp>
        <p:nvSpPr>
          <p:cNvPr id="402" name="Google Shape;402;p121"/>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3600"/>
              <a:buFont typeface="Ubuntu"/>
              <a:buNone/>
              <a:defRPr b="1" sz="3600">
                <a:solidFill>
                  <a:schemeClr val="lt1"/>
                </a:solidFill>
                <a:latin typeface="Ubuntu"/>
                <a:ea typeface="Ubuntu"/>
                <a:cs typeface="Ubuntu"/>
                <a:sym typeface="Ubuntu"/>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403" name="Google Shape;403;p121"/>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gn="ctr">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gn="ctr">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lt1"/>
              </a:buClr>
              <a:buSzPts val="1200"/>
              <a:buChar char="○"/>
              <a:defRPr>
                <a:solidFill>
                  <a:schemeClr val="lt1"/>
                </a:solidFill>
              </a:defRPr>
            </a:lvl5pPr>
            <a:lvl6pPr indent="-304800" lvl="5" marL="2743200" algn="ctr">
              <a:lnSpc>
                <a:spcPct val="115000"/>
              </a:lnSpc>
              <a:spcBef>
                <a:spcPts val="0"/>
              </a:spcBef>
              <a:spcAft>
                <a:spcPts val="0"/>
              </a:spcAft>
              <a:buClr>
                <a:schemeClr val="lt1"/>
              </a:buClr>
              <a:buSzPts val="1200"/>
              <a:buChar char="■"/>
              <a:defRPr>
                <a:solidFill>
                  <a:schemeClr val="lt1"/>
                </a:solidFill>
              </a:defRPr>
            </a:lvl6pPr>
            <a:lvl7pPr indent="-304800" lvl="6" marL="3200400" algn="ctr">
              <a:lnSpc>
                <a:spcPct val="115000"/>
              </a:lnSpc>
              <a:spcBef>
                <a:spcPts val="0"/>
              </a:spcBef>
              <a:spcAft>
                <a:spcPts val="0"/>
              </a:spcAft>
              <a:buClr>
                <a:schemeClr val="lt1"/>
              </a:buClr>
              <a:buSzPts val="1200"/>
              <a:buChar char="●"/>
              <a:defRPr>
                <a:solidFill>
                  <a:schemeClr val="lt1"/>
                </a:solidFill>
              </a:defRPr>
            </a:lvl7pPr>
            <a:lvl8pPr indent="-304800" lvl="7" marL="3657600" algn="ctr">
              <a:lnSpc>
                <a:spcPct val="115000"/>
              </a:lnSpc>
              <a:spcBef>
                <a:spcPts val="0"/>
              </a:spcBef>
              <a:spcAft>
                <a:spcPts val="0"/>
              </a:spcAft>
              <a:buClr>
                <a:schemeClr val="lt1"/>
              </a:buClr>
              <a:buSzPts val="1200"/>
              <a:buChar char="○"/>
              <a:defRPr>
                <a:solidFill>
                  <a:schemeClr val="lt1"/>
                </a:solidFill>
              </a:defRPr>
            </a:lvl8pPr>
            <a:lvl9pPr indent="-304800" lvl="8" marL="4114800" algn="ctr">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1">
  <p:cSld name="CUSTOM_4">
    <p:bg>
      <p:bgPr>
        <a:blipFill>
          <a:blip r:embed="rId2">
            <a:alphaModFix/>
          </a:blip>
          <a:stretch>
            <a:fillRect/>
          </a:stretch>
        </a:blipFill>
      </p:bgPr>
    </p:bg>
    <p:spTree>
      <p:nvGrpSpPr>
        <p:cNvPr id="50" name="Shape 50"/>
        <p:cNvGrpSpPr/>
        <p:nvPr/>
      </p:nvGrpSpPr>
      <p:grpSpPr>
        <a:xfrm>
          <a:off x="0" y="0"/>
          <a:ext cx="0" cy="0"/>
          <a:chOff x="0" y="0"/>
          <a:chExt cx="0" cy="0"/>
        </a:xfrm>
      </p:grpSpPr>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7">
  <p:cSld name="TITLE_9">
    <p:spTree>
      <p:nvGrpSpPr>
        <p:cNvPr id="404" name="Shape 404"/>
        <p:cNvGrpSpPr/>
        <p:nvPr/>
      </p:nvGrpSpPr>
      <p:grpSpPr>
        <a:xfrm>
          <a:off x="0" y="0"/>
          <a:ext cx="0" cy="0"/>
          <a:chOff x="0" y="0"/>
          <a:chExt cx="0" cy="0"/>
        </a:xfrm>
      </p:grpSpPr>
      <p:sp>
        <p:nvSpPr>
          <p:cNvPr id="405" name="Google Shape;405;p12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406" name="Google Shape;406;p12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407" name="Google Shape;407;p1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5 2">
  <p:cSld name="CUSTOM_1_1_1_1_2_1">
    <p:bg>
      <p:bgPr>
        <a:blipFill>
          <a:blip r:embed="rId2">
            <a:alphaModFix/>
          </a:blip>
          <a:stretch>
            <a:fillRect/>
          </a:stretch>
        </a:blipFill>
      </p:bgPr>
    </p:bg>
    <p:spTree>
      <p:nvGrpSpPr>
        <p:cNvPr id="408" name="Shape 408"/>
        <p:cNvGrpSpPr/>
        <p:nvPr/>
      </p:nvGrpSpPr>
      <p:grpSpPr>
        <a:xfrm>
          <a:off x="0" y="0"/>
          <a:ext cx="0" cy="0"/>
          <a:chOff x="0" y="0"/>
          <a:chExt cx="0" cy="0"/>
        </a:xfrm>
      </p:grpSpPr>
      <p:sp>
        <p:nvSpPr>
          <p:cNvPr id="409" name="Google Shape;409;p123"/>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a:spcBef>
                <a:spcPts val="0"/>
              </a:spcBef>
              <a:spcAft>
                <a:spcPts val="0"/>
              </a:spcAft>
              <a:buClr>
                <a:schemeClr val="dk1"/>
              </a:buClr>
              <a:buSzPts val="4800"/>
              <a:buNone/>
              <a:defRPr sz="4800">
                <a:solidFill>
                  <a:schemeClr val="dk1"/>
                </a:solidFill>
              </a:defRPr>
            </a:lvl2pPr>
            <a:lvl3pPr lvl="2">
              <a:spcBef>
                <a:spcPts val="0"/>
              </a:spcBef>
              <a:spcAft>
                <a:spcPts val="0"/>
              </a:spcAft>
              <a:buClr>
                <a:schemeClr val="dk1"/>
              </a:buClr>
              <a:buSzPts val="4800"/>
              <a:buNone/>
              <a:defRPr sz="4800">
                <a:solidFill>
                  <a:schemeClr val="dk1"/>
                </a:solidFill>
              </a:defRPr>
            </a:lvl3pPr>
            <a:lvl4pPr lvl="3">
              <a:spcBef>
                <a:spcPts val="0"/>
              </a:spcBef>
              <a:spcAft>
                <a:spcPts val="0"/>
              </a:spcAft>
              <a:buClr>
                <a:schemeClr val="dk1"/>
              </a:buClr>
              <a:buSzPts val="4800"/>
              <a:buNone/>
              <a:defRPr sz="4800">
                <a:solidFill>
                  <a:schemeClr val="dk1"/>
                </a:solidFill>
              </a:defRPr>
            </a:lvl4pPr>
            <a:lvl5pPr lvl="4">
              <a:spcBef>
                <a:spcPts val="0"/>
              </a:spcBef>
              <a:spcAft>
                <a:spcPts val="0"/>
              </a:spcAft>
              <a:buClr>
                <a:schemeClr val="dk1"/>
              </a:buClr>
              <a:buSzPts val="4800"/>
              <a:buNone/>
              <a:defRPr sz="4800">
                <a:solidFill>
                  <a:schemeClr val="dk1"/>
                </a:solidFill>
              </a:defRPr>
            </a:lvl5pPr>
            <a:lvl6pPr lvl="5">
              <a:spcBef>
                <a:spcPts val="0"/>
              </a:spcBef>
              <a:spcAft>
                <a:spcPts val="0"/>
              </a:spcAft>
              <a:buClr>
                <a:schemeClr val="dk1"/>
              </a:buClr>
              <a:buSzPts val="4800"/>
              <a:buNone/>
              <a:defRPr sz="4800">
                <a:solidFill>
                  <a:schemeClr val="dk1"/>
                </a:solidFill>
              </a:defRPr>
            </a:lvl6pPr>
            <a:lvl7pPr lvl="6">
              <a:spcBef>
                <a:spcPts val="0"/>
              </a:spcBef>
              <a:spcAft>
                <a:spcPts val="0"/>
              </a:spcAft>
              <a:buClr>
                <a:schemeClr val="dk1"/>
              </a:buClr>
              <a:buSzPts val="4800"/>
              <a:buNone/>
              <a:defRPr sz="4800">
                <a:solidFill>
                  <a:schemeClr val="dk1"/>
                </a:solidFill>
              </a:defRPr>
            </a:lvl7pPr>
            <a:lvl8pPr lvl="7">
              <a:spcBef>
                <a:spcPts val="0"/>
              </a:spcBef>
              <a:spcAft>
                <a:spcPts val="0"/>
              </a:spcAft>
              <a:buClr>
                <a:schemeClr val="dk1"/>
              </a:buClr>
              <a:buSzPts val="4800"/>
              <a:buNone/>
              <a:defRPr sz="4800">
                <a:solidFill>
                  <a:schemeClr val="dk1"/>
                </a:solidFill>
              </a:defRPr>
            </a:lvl8pPr>
            <a:lvl9pPr lvl="8">
              <a:spcBef>
                <a:spcPts val="0"/>
              </a:spcBef>
              <a:spcAft>
                <a:spcPts val="0"/>
              </a:spcAft>
              <a:buClr>
                <a:schemeClr val="dk1"/>
              </a:buClr>
              <a:buSzPts val="4800"/>
              <a:buNone/>
              <a:defRPr sz="4800">
                <a:solidFill>
                  <a:schemeClr val="dk1"/>
                </a:solidFill>
              </a:defRPr>
            </a:lvl9pPr>
          </a:lstStyle>
          <a:p/>
        </p:txBody>
      </p:sp>
      <p:sp>
        <p:nvSpPr>
          <p:cNvPr id="410" name="Google Shape;410;p123"/>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gn="ctr">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gn="ctr">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lt1"/>
              </a:buClr>
              <a:buSzPts val="1200"/>
              <a:buChar char="○"/>
              <a:defRPr>
                <a:solidFill>
                  <a:schemeClr val="lt1"/>
                </a:solidFill>
              </a:defRPr>
            </a:lvl5pPr>
            <a:lvl6pPr indent="-304800" lvl="5" marL="2743200" algn="ctr">
              <a:lnSpc>
                <a:spcPct val="115000"/>
              </a:lnSpc>
              <a:spcBef>
                <a:spcPts val="0"/>
              </a:spcBef>
              <a:spcAft>
                <a:spcPts val="0"/>
              </a:spcAft>
              <a:buClr>
                <a:schemeClr val="lt1"/>
              </a:buClr>
              <a:buSzPts val="1200"/>
              <a:buChar char="■"/>
              <a:defRPr>
                <a:solidFill>
                  <a:schemeClr val="lt1"/>
                </a:solidFill>
              </a:defRPr>
            </a:lvl6pPr>
            <a:lvl7pPr indent="-304800" lvl="6" marL="3200400" algn="ctr">
              <a:lnSpc>
                <a:spcPct val="115000"/>
              </a:lnSpc>
              <a:spcBef>
                <a:spcPts val="0"/>
              </a:spcBef>
              <a:spcAft>
                <a:spcPts val="0"/>
              </a:spcAft>
              <a:buClr>
                <a:schemeClr val="lt1"/>
              </a:buClr>
              <a:buSzPts val="1200"/>
              <a:buChar char="●"/>
              <a:defRPr>
                <a:solidFill>
                  <a:schemeClr val="lt1"/>
                </a:solidFill>
              </a:defRPr>
            </a:lvl7pPr>
            <a:lvl8pPr indent="-304800" lvl="7" marL="3657600" algn="ctr">
              <a:lnSpc>
                <a:spcPct val="115000"/>
              </a:lnSpc>
              <a:spcBef>
                <a:spcPts val="0"/>
              </a:spcBef>
              <a:spcAft>
                <a:spcPts val="0"/>
              </a:spcAft>
              <a:buClr>
                <a:schemeClr val="lt1"/>
              </a:buClr>
              <a:buSzPts val="1200"/>
              <a:buChar char="○"/>
              <a:defRPr>
                <a:solidFill>
                  <a:schemeClr val="lt1"/>
                </a:solidFill>
              </a:defRPr>
            </a:lvl8pPr>
            <a:lvl9pPr indent="-304800" lvl="8" marL="4114800" algn="ctr">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1 1 1 2">
  <p:cSld name="TITLE_1_2_1_1_1_2">
    <p:bg>
      <p:bgPr>
        <a:blipFill>
          <a:blip r:embed="rId2">
            <a:alphaModFix/>
          </a:blip>
          <a:stretch>
            <a:fillRect/>
          </a:stretch>
        </a:blipFill>
      </p:bgPr>
    </p:bg>
    <p:spTree>
      <p:nvGrpSpPr>
        <p:cNvPr id="411" name="Shape 411"/>
        <p:cNvGrpSpPr/>
        <p:nvPr/>
      </p:nvGrpSpPr>
      <p:grpSpPr>
        <a:xfrm>
          <a:off x="0" y="0"/>
          <a:ext cx="0" cy="0"/>
          <a:chOff x="0" y="0"/>
          <a:chExt cx="0" cy="0"/>
        </a:xfrm>
      </p:grpSpPr>
      <p:sp>
        <p:nvSpPr>
          <p:cNvPr id="412" name="Google Shape;412;p124"/>
          <p:cNvSpPr txBox="1"/>
          <p:nvPr>
            <p:ph type="title"/>
          </p:nvPr>
        </p:nvSpPr>
        <p:spPr>
          <a:xfrm>
            <a:off x="540000" y="639850"/>
            <a:ext cx="44496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413" name="Google Shape;413;p124"/>
          <p:cNvSpPr txBox="1"/>
          <p:nvPr>
            <p:ph idx="1" type="body"/>
          </p:nvPr>
        </p:nvSpPr>
        <p:spPr>
          <a:xfrm>
            <a:off x="1159911" y="1432150"/>
            <a:ext cx="41376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ext and image">
  <p:cSld name="CUSTOM_6">
    <p:spTree>
      <p:nvGrpSpPr>
        <p:cNvPr id="414" name="Shape 414"/>
        <p:cNvGrpSpPr/>
        <p:nvPr/>
      </p:nvGrpSpPr>
      <p:grpSpPr>
        <a:xfrm>
          <a:off x="0" y="0"/>
          <a:ext cx="0" cy="0"/>
          <a:chOff x="0" y="0"/>
          <a:chExt cx="0" cy="0"/>
        </a:xfrm>
      </p:grpSpPr>
      <p:sp>
        <p:nvSpPr>
          <p:cNvPr id="415" name="Google Shape;415;p125"/>
          <p:cNvSpPr txBox="1"/>
          <p:nvPr>
            <p:ph type="title"/>
          </p:nvPr>
        </p:nvSpPr>
        <p:spPr>
          <a:xfrm>
            <a:off x="6079725" y="0"/>
            <a:ext cx="3064200" cy="5143500"/>
          </a:xfrm>
          <a:prstGeom prst="rect">
            <a:avLst/>
          </a:prstGeom>
          <a:ln cap="flat" cmpd="sng" w="28575">
            <a:solidFill>
              <a:srgbClr val="FF9900"/>
            </a:solidFill>
            <a:prstDash val="solid"/>
            <a:round/>
            <a:headEnd len="sm" w="sm" type="none"/>
            <a:tailEnd len="sm" w="sm" type="none"/>
          </a:ln>
        </p:spPr>
        <p:txBody>
          <a:bodyPr anchorCtr="0" anchor="t" bIns="91425" lIns="91425" spcFirstLastPara="1" rIns="91425" wrap="square" tIns="91425">
            <a:norm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416" name="Google Shape;416;p125"/>
          <p:cNvSpPr txBox="1"/>
          <p:nvPr>
            <p:ph idx="2" type="title"/>
          </p:nvPr>
        </p:nvSpPr>
        <p:spPr>
          <a:xfrm>
            <a:off x="511631" y="833119"/>
            <a:ext cx="4980600" cy="489600"/>
          </a:xfrm>
          <a:prstGeom prst="rect">
            <a:avLst/>
          </a:prstGeom>
        </p:spPr>
        <p:txBody>
          <a:bodyPr anchorCtr="0" anchor="t" bIns="0" lIns="0" spcFirstLastPara="1" rIns="0" wrap="square" tIns="0">
            <a:normAutofit/>
          </a:bodyPr>
          <a:lstStyle>
            <a:lvl1pPr lvl="0">
              <a:spcBef>
                <a:spcPts val="0"/>
              </a:spcBef>
              <a:spcAft>
                <a:spcPts val="0"/>
              </a:spcAft>
              <a:buNone/>
              <a:defRPr sz="2400"/>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417" name="Google Shape;417;p125"/>
          <p:cNvSpPr txBox="1"/>
          <p:nvPr>
            <p:ph idx="1" type="subTitle"/>
          </p:nvPr>
        </p:nvSpPr>
        <p:spPr>
          <a:xfrm>
            <a:off x="511631" y="504000"/>
            <a:ext cx="4980600" cy="184200"/>
          </a:xfrm>
          <a:prstGeom prst="rect">
            <a:avLst/>
          </a:prstGeom>
        </p:spPr>
        <p:txBody>
          <a:bodyPr anchorCtr="0" anchor="t" bIns="0" lIns="0" spcFirstLastPara="1" rIns="0" wrap="square" tIns="0">
            <a:normAutofit/>
          </a:bodyPr>
          <a:lstStyle>
            <a:lvl1pPr lvl="0">
              <a:spcBef>
                <a:spcPts val="0"/>
              </a:spcBef>
              <a:spcAft>
                <a:spcPts val="0"/>
              </a:spcAft>
              <a:buNone/>
              <a:defRPr b="1">
                <a:solidFill>
                  <a:srgbClr val="F27321"/>
                </a:solidFill>
                <a:latin typeface="Helvetica Neue"/>
                <a:ea typeface="Helvetica Neue"/>
                <a:cs typeface="Helvetica Neue"/>
                <a:sym typeface="Helvetica Neue"/>
              </a:defRPr>
            </a:lvl1pPr>
            <a:lvl2pPr lvl="1">
              <a:spcBef>
                <a:spcPts val="1200"/>
              </a:spcBef>
              <a:spcAft>
                <a:spcPts val="0"/>
              </a:spcAft>
              <a:buNone/>
              <a:defRPr/>
            </a:lvl2pPr>
            <a:lvl3pPr lvl="2">
              <a:spcBef>
                <a:spcPts val="1200"/>
              </a:spcBef>
              <a:spcAft>
                <a:spcPts val="0"/>
              </a:spcAft>
              <a:buNone/>
              <a:defRPr/>
            </a:lvl3pPr>
            <a:lvl4pPr lvl="3">
              <a:spcBef>
                <a:spcPts val="1200"/>
              </a:spcBef>
              <a:spcAft>
                <a:spcPts val="0"/>
              </a:spcAft>
              <a:buNone/>
              <a:defRPr/>
            </a:lvl4pPr>
            <a:lvl5pPr lvl="4">
              <a:spcBef>
                <a:spcPts val="1200"/>
              </a:spcBef>
              <a:spcAft>
                <a:spcPts val="0"/>
              </a:spcAft>
              <a:buNone/>
              <a:defRPr/>
            </a:lvl5pPr>
            <a:lvl6pPr lvl="5">
              <a:spcBef>
                <a:spcPts val="1200"/>
              </a:spcBef>
              <a:spcAft>
                <a:spcPts val="0"/>
              </a:spcAft>
              <a:buNone/>
              <a:defRPr/>
            </a:lvl6pPr>
            <a:lvl7pPr lvl="6">
              <a:spcBef>
                <a:spcPts val="1200"/>
              </a:spcBef>
              <a:spcAft>
                <a:spcPts val="0"/>
              </a:spcAft>
              <a:buNone/>
              <a:defRPr/>
            </a:lvl7pPr>
            <a:lvl8pPr lvl="7">
              <a:spcBef>
                <a:spcPts val="1200"/>
              </a:spcBef>
              <a:spcAft>
                <a:spcPts val="0"/>
              </a:spcAft>
              <a:buNone/>
              <a:defRPr/>
            </a:lvl8pPr>
            <a:lvl9pPr lvl="8">
              <a:spcBef>
                <a:spcPts val="1200"/>
              </a:spcBef>
              <a:spcAft>
                <a:spcPts val="1200"/>
              </a:spcAft>
              <a:buNone/>
              <a:defRPr/>
            </a:lvl9pPr>
          </a:lstStyle>
          <a:p/>
        </p:txBody>
      </p:sp>
      <p:grpSp>
        <p:nvGrpSpPr>
          <p:cNvPr id="418" name="Google Shape;418;p125"/>
          <p:cNvGrpSpPr/>
          <p:nvPr/>
        </p:nvGrpSpPr>
        <p:grpSpPr>
          <a:xfrm>
            <a:off x="6904585" y="3945109"/>
            <a:ext cx="2239593" cy="1198485"/>
            <a:chOff x="9206113" y="2257283"/>
            <a:chExt cx="2986124" cy="1597979"/>
          </a:xfrm>
        </p:grpSpPr>
        <p:pic>
          <p:nvPicPr>
            <p:cNvPr id="419" name="Google Shape;419;p125"/>
            <p:cNvPicPr preferRelativeResize="0"/>
            <p:nvPr/>
          </p:nvPicPr>
          <p:blipFill rotWithShape="1">
            <a:blip r:embed="rId2">
              <a:alphaModFix/>
            </a:blip>
            <a:srcRect b="26443" l="-3148" r="29591" t="0"/>
            <a:stretch/>
          </p:blipFill>
          <p:spPr>
            <a:xfrm>
              <a:off x="9931123" y="2257283"/>
              <a:ext cx="2261114" cy="1597979"/>
            </a:xfrm>
            <a:prstGeom prst="rect">
              <a:avLst/>
            </a:prstGeom>
            <a:noFill/>
            <a:ln>
              <a:noFill/>
            </a:ln>
          </p:spPr>
        </p:pic>
        <p:pic>
          <p:nvPicPr>
            <p:cNvPr id="420" name="Google Shape;420;p125"/>
            <p:cNvPicPr preferRelativeResize="0"/>
            <p:nvPr/>
          </p:nvPicPr>
          <p:blipFill>
            <a:blip r:embed="rId3">
              <a:alphaModFix/>
            </a:blip>
            <a:stretch>
              <a:fillRect/>
            </a:stretch>
          </p:blipFill>
          <p:spPr>
            <a:xfrm>
              <a:off x="9206113" y="2996666"/>
              <a:ext cx="1653853" cy="519189"/>
            </a:xfrm>
            <a:prstGeom prst="rect">
              <a:avLst/>
            </a:prstGeom>
            <a:noFill/>
            <a:ln>
              <a:noFill/>
            </a:ln>
          </p:spPr>
        </p:pic>
      </p:grpSp>
      <p:sp>
        <p:nvSpPr>
          <p:cNvPr id="421" name="Google Shape;421;p125"/>
          <p:cNvSpPr txBox="1"/>
          <p:nvPr>
            <p:ph idx="3" type="body"/>
          </p:nvPr>
        </p:nvSpPr>
        <p:spPr>
          <a:xfrm>
            <a:off x="511631" y="1793100"/>
            <a:ext cx="4980600" cy="2561100"/>
          </a:xfrm>
          <a:prstGeom prst="rect">
            <a:avLst/>
          </a:prstGeom>
        </p:spPr>
        <p:txBody>
          <a:bodyPr anchorCtr="0" anchor="t" bIns="0" lIns="0" spcFirstLastPara="1" rIns="0" wrap="square" tIns="0">
            <a:normAutofit/>
          </a:bodyPr>
          <a:lstStyle>
            <a:lvl1pPr indent="-304800" lvl="0" marL="457200">
              <a:lnSpc>
                <a:spcPct val="150000"/>
              </a:lnSpc>
              <a:spcBef>
                <a:spcPts val="0"/>
              </a:spcBef>
              <a:spcAft>
                <a:spcPts val="0"/>
              </a:spcAft>
              <a:buSzPts val="1200"/>
              <a:buFont typeface="Helvetica Neue Light"/>
              <a:buChar char="●"/>
              <a:defRPr sz="1200">
                <a:latin typeface="Helvetica Neue Light"/>
                <a:ea typeface="Helvetica Neue Light"/>
                <a:cs typeface="Helvetica Neue Light"/>
                <a:sym typeface="Helvetica Neue Light"/>
              </a:defRPr>
            </a:lvl1pPr>
            <a:lvl2pPr indent="-304800" lvl="1" marL="914400">
              <a:lnSpc>
                <a:spcPct val="150000"/>
              </a:lnSpc>
              <a:spcBef>
                <a:spcPts val="0"/>
              </a:spcBef>
              <a:spcAft>
                <a:spcPts val="0"/>
              </a:spcAft>
              <a:buSzPts val="1200"/>
              <a:buFont typeface="Helvetica Neue Light"/>
              <a:buChar char="○"/>
              <a:defRPr sz="1200">
                <a:latin typeface="Helvetica Neue Light"/>
                <a:ea typeface="Helvetica Neue Light"/>
                <a:cs typeface="Helvetica Neue Light"/>
                <a:sym typeface="Helvetica Neue Light"/>
              </a:defRPr>
            </a:lvl2pPr>
            <a:lvl3pPr indent="-304800" lvl="2" marL="1371600">
              <a:lnSpc>
                <a:spcPct val="150000"/>
              </a:lnSpc>
              <a:spcBef>
                <a:spcPts val="0"/>
              </a:spcBef>
              <a:spcAft>
                <a:spcPts val="0"/>
              </a:spcAft>
              <a:buSzPts val="1200"/>
              <a:buFont typeface="Helvetica Neue Light"/>
              <a:buChar char="■"/>
              <a:defRPr sz="1200">
                <a:latin typeface="Helvetica Neue Light"/>
                <a:ea typeface="Helvetica Neue Light"/>
                <a:cs typeface="Helvetica Neue Light"/>
                <a:sym typeface="Helvetica Neue Light"/>
              </a:defRPr>
            </a:lvl3pPr>
            <a:lvl4pPr indent="-304800" lvl="3" marL="1828800">
              <a:lnSpc>
                <a:spcPct val="150000"/>
              </a:lnSpc>
              <a:spcBef>
                <a:spcPts val="0"/>
              </a:spcBef>
              <a:spcAft>
                <a:spcPts val="0"/>
              </a:spcAft>
              <a:buSzPts val="1200"/>
              <a:buFont typeface="Helvetica Neue Light"/>
              <a:buChar char="●"/>
              <a:defRPr sz="1200">
                <a:latin typeface="Helvetica Neue Light"/>
                <a:ea typeface="Helvetica Neue Light"/>
                <a:cs typeface="Helvetica Neue Light"/>
                <a:sym typeface="Helvetica Neue Light"/>
              </a:defRPr>
            </a:lvl4pPr>
            <a:lvl5pPr indent="-304800" lvl="4" marL="2286000">
              <a:lnSpc>
                <a:spcPct val="150000"/>
              </a:lnSpc>
              <a:spcBef>
                <a:spcPts val="0"/>
              </a:spcBef>
              <a:spcAft>
                <a:spcPts val="0"/>
              </a:spcAft>
              <a:buSzPts val="1200"/>
              <a:buFont typeface="Helvetica Neue Light"/>
              <a:buChar char="○"/>
              <a:defRPr sz="1200">
                <a:latin typeface="Helvetica Neue Light"/>
                <a:ea typeface="Helvetica Neue Light"/>
                <a:cs typeface="Helvetica Neue Light"/>
                <a:sym typeface="Helvetica Neue Light"/>
              </a:defRPr>
            </a:lvl5pPr>
            <a:lvl6pPr indent="-304800" lvl="5" marL="2743200">
              <a:lnSpc>
                <a:spcPct val="150000"/>
              </a:lnSpc>
              <a:spcBef>
                <a:spcPts val="0"/>
              </a:spcBef>
              <a:spcAft>
                <a:spcPts val="0"/>
              </a:spcAft>
              <a:buSzPts val="1200"/>
              <a:buFont typeface="Helvetica Neue Light"/>
              <a:buChar char="■"/>
              <a:defRPr sz="1200">
                <a:latin typeface="Helvetica Neue Light"/>
                <a:ea typeface="Helvetica Neue Light"/>
                <a:cs typeface="Helvetica Neue Light"/>
                <a:sym typeface="Helvetica Neue Light"/>
              </a:defRPr>
            </a:lvl6pPr>
            <a:lvl7pPr indent="-304800" lvl="6" marL="3200400">
              <a:lnSpc>
                <a:spcPct val="150000"/>
              </a:lnSpc>
              <a:spcBef>
                <a:spcPts val="0"/>
              </a:spcBef>
              <a:spcAft>
                <a:spcPts val="0"/>
              </a:spcAft>
              <a:buSzPts val="1200"/>
              <a:buFont typeface="Helvetica Neue Light"/>
              <a:buChar char="●"/>
              <a:defRPr sz="1200">
                <a:latin typeface="Helvetica Neue Light"/>
                <a:ea typeface="Helvetica Neue Light"/>
                <a:cs typeface="Helvetica Neue Light"/>
                <a:sym typeface="Helvetica Neue Light"/>
              </a:defRPr>
            </a:lvl7pPr>
            <a:lvl8pPr indent="-304800" lvl="7" marL="3657600">
              <a:lnSpc>
                <a:spcPct val="150000"/>
              </a:lnSpc>
              <a:spcBef>
                <a:spcPts val="0"/>
              </a:spcBef>
              <a:spcAft>
                <a:spcPts val="0"/>
              </a:spcAft>
              <a:buSzPts val="1200"/>
              <a:buFont typeface="Helvetica Neue Light"/>
              <a:buChar char="○"/>
              <a:defRPr sz="1200">
                <a:latin typeface="Helvetica Neue Light"/>
                <a:ea typeface="Helvetica Neue Light"/>
                <a:cs typeface="Helvetica Neue Light"/>
                <a:sym typeface="Helvetica Neue Light"/>
              </a:defRPr>
            </a:lvl8pPr>
            <a:lvl9pPr indent="-304800" lvl="8" marL="4114800">
              <a:lnSpc>
                <a:spcPct val="150000"/>
              </a:lnSpc>
              <a:spcBef>
                <a:spcPts val="0"/>
              </a:spcBef>
              <a:spcAft>
                <a:spcPts val="0"/>
              </a:spcAft>
              <a:buSzPts val="1200"/>
              <a:buFont typeface="Helvetica Neue Light"/>
              <a:buChar char="■"/>
              <a:defRPr sz="1200">
                <a:latin typeface="Helvetica Neue Light"/>
                <a:ea typeface="Helvetica Neue Light"/>
                <a:cs typeface="Helvetica Neue Light"/>
                <a:sym typeface="Helvetica Neue Light"/>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guide id="3" pos="322">
          <p15:clr>
            <a:srgbClr val="FA7B17"/>
          </p15:clr>
        </p15:guide>
        <p15:guide id="4" orient="horz" pos="540">
          <p15:clr>
            <a:srgbClr val="FA7B17"/>
          </p15:clr>
        </p15:guide>
        <p15:guide id="5" orient="horz" pos="432">
          <p15:clr>
            <a:srgbClr val="FA7B17"/>
          </p15:clr>
        </p15:guide>
      </p15:sldGuideLst>
    </p:ext>
  </p:extLst>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title and text 1 1">
  <p:cSld name="CUSTOM_2_6">
    <p:bg>
      <p:bgPr>
        <a:solidFill>
          <a:srgbClr val="EEEEEE"/>
        </a:solidFill>
      </p:bgPr>
    </p:bg>
    <p:spTree>
      <p:nvGrpSpPr>
        <p:cNvPr id="422" name="Shape 422"/>
        <p:cNvGrpSpPr/>
        <p:nvPr/>
      </p:nvGrpSpPr>
      <p:grpSpPr>
        <a:xfrm>
          <a:off x="0" y="0"/>
          <a:ext cx="0" cy="0"/>
          <a:chOff x="0" y="0"/>
          <a:chExt cx="0" cy="0"/>
        </a:xfrm>
      </p:grpSpPr>
      <p:sp>
        <p:nvSpPr>
          <p:cNvPr id="423" name="Google Shape;423;p126"/>
          <p:cNvSpPr txBox="1"/>
          <p:nvPr>
            <p:ph type="title"/>
          </p:nvPr>
        </p:nvSpPr>
        <p:spPr>
          <a:xfrm>
            <a:off x="540000" y="639850"/>
            <a:ext cx="77403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424" name="Google Shape;424;p126"/>
          <p:cNvSpPr txBox="1"/>
          <p:nvPr>
            <p:ph idx="1" type="body"/>
          </p:nvPr>
        </p:nvSpPr>
        <p:spPr>
          <a:xfrm>
            <a:off x="1080000" y="1432150"/>
            <a:ext cx="72003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left 2 4 1">
  <p:cSld name="CUSTOM_2_2_1_2_4_1">
    <p:bg>
      <p:bgPr>
        <a:solidFill>
          <a:srgbClr val="EEEEEE"/>
        </a:solidFill>
      </p:bgPr>
    </p:bg>
    <p:spTree>
      <p:nvGrpSpPr>
        <p:cNvPr id="425" name="Shape 425"/>
        <p:cNvGrpSpPr/>
        <p:nvPr/>
      </p:nvGrpSpPr>
      <p:grpSpPr>
        <a:xfrm>
          <a:off x="0" y="0"/>
          <a:ext cx="0" cy="0"/>
          <a:chOff x="0" y="0"/>
          <a:chExt cx="0" cy="0"/>
        </a:xfrm>
      </p:grpSpPr>
      <p:sp>
        <p:nvSpPr>
          <p:cNvPr id="426" name="Google Shape;426;p127"/>
          <p:cNvSpPr txBox="1"/>
          <p:nvPr>
            <p:ph type="title"/>
          </p:nvPr>
        </p:nvSpPr>
        <p:spPr>
          <a:xfrm>
            <a:off x="4696375"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427" name="Google Shape;427;p127"/>
          <p:cNvSpPr txBox="1"/>
          <p:nvPr>
            <p:ph idx="1" type="body"/>
          </p:nvPr>
        </p:nvSpPr>
        <p:spPr>
          <a:xfrm>
            <a:off x="4696375" y="143215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title and text 2">
  <p:cSld name="CUSTOM_2_5">
    <p:bg>
      <p:bgPr>
        <a:solidFill>
          <a:srgbClr val="EEEEEE"/>
        </a:solidFill>
      </p:bgPr>
    </p:bg>
    <p:spTree>
      <p:nvGrpSpPr>
        <p:cNvPr id="428" name="Shape 428"/>
        <p:cNvGrpSpPr/>
        <p:nvPr/>
      </p:nvGrpSpPr>
      <p:grpSpPr>
        <a:xfrm>
          <a:off x="0" y="0"/>
          <a:ext cx="0" cy="0"/>
          <a:chOff x="0" y="0"/>
          <a:chExt cx="0" cy="0"/>
        </a:xfrm>
      </p:grpSpPr>
      <p:sp>
        <p:nvSpPr>
          <p:cNvPr id="429" name="Google Shape;429;p128"/>
          <p:cNvSpPr txBox="1"/>
          <p:nvPr>
            <p:ph type="title"/>
          </p:nvPr>
        </p:nvSpPr>
        <p:spPr>
          <a:xfrm>
            <a:off x="540000" y="639850"/>
            <a:ext cx="77403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430" name="Google Shape;430;p128"/>
          <p:cNvSpPr txBox="1"/>
          <p:nvPr>
            <p:ph idx="1" type="body"/>
          </p:nvPr>
        </p:nvSpPr>
        <p:spPr>
          <a:xfrm>
            <a:off x="1080000" y="1432150"/>
            <a:ext cx="72003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title and text 3">
  <p:cSld name="CUSTOM_2_8">
    <p:bg>
      <p:bgPr>
        <a:solidFill>
          <a:srgbClr val="EEEEEE"/>
        </a:solidFill>
      </p:bgPr>
    </p:bg>
    <p:spTree>
      <p:nvGrpSpPr>
        <p:cNvPr id="431" name="Shape 431"/>
        <p:cNvGrpSpPr/>
        <p:nvPr/>
      </p:nvGrpSpPr>
      <p:grpSpPr>
        <a:xfrm>
          <a:off x="0" y="0"/>
          <a:ext cx="0" cy="0"/>
          <a:chOff x="0" y="0"/>
          <a:chExt cx="0" cy="0"/>
        </a:xfrm>
      </p:grpSpPr>
      <p:sp>
        <p:nvSpPr>
          <p:cNvPr id="432" name="Google Shape;432;p129"/>
          <p:cNvSpPr txBox="1"/>
          <p:nvPr>
            <p:ph type="title"/>
          </p:nvPr>
        </p:nvSpPr>
        <p:spPr>
          <a:xfrm>
            <a:off x="540000" y="639850"/>
            <a:ext cx="77403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433" name="Google Shape;433;p129"/>
          <p:cNvSpPr txBox="1"/>
          <p:nvPr>
            <p:ph idx="1" type="body"/>
          </p:nvPr>
        </p:nvSpPr>
        <p:spPr>
          <a:xfrm>
            <a:off x="1080000" y="1432150"/>
            <a:ext cx="72003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white">
  <p:cSld name="CUSTOM_2_4">
    <p:bg>
      <p:bgPr>
        <a:solidFill>
          <a:srgbClr val="EEEEEE"/>
        </a:solidFill>
      </p:bgPr>
    </p:bg>
    <p:spTree>
      <p:nvGrpSpPr>
        <p:cNvPr id="51" name="Shape 51"/>
        <p:cNvGrpSpPr/>
        <p:nvPr/>
      </p:nvGrpSpPr>
      <p:grpSpPr>
        <a:xfrm>
          <a:off x="0" y="0"/>
          <a:ext cx="0" cy="0"/>
          <a:chOff x="0" y="0"/>
          <a:chExt cx="0" cy="0"/>
        </a:xfrm>
      </p:grpSpPr>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1_Title and two columns">
    <p:spTree>
      <p:nvGrpSpPr>
        <p:cNvPr id="52" name="Shape 52"/>
        <p:cNvGrpSpPr/>
        <p:nvPr/>
      </p:nvGrpSpPr>
      <p:grpSpPr>
        <a:xfrm>
          <a:off x="0" y="0"/>
          <a:ext cx="0" cy="0"/>
          <a:chOff x="0" y="0"/>
          <a:chExt cx="0" cy="0"/>
        </a:xfrm>
      </p:grpSpPr>
      <p:sp>
        <p:nvSpPr>
          <p:cNvPr id="53" name="Google Shape;53;p15"/>
          <p:cNvSpPr txBox="1"/>
          <p:nvPr>
            <p:ph idx="1" type="body"/>
          </p:nvPr>
        </p:nvSpPr>
        <p:spPr>
          <a:xfrm>
            <a:off x="539750" y="1388533"/>
            <a:ext cx="2573400" cy="2018100"/>
          </a:xfrm>
          <a:prstGeom prst="rect">
            <a:avLst/>
          </a:prstGeom>
          <a:noFill/>
          <a:ln>
            <a:noFill/>
          </a:ln>
        </p:spPr>
        <p:txBody>
          <a:bodyPr anchorCtr="0" anchor="t" bIns="0" lIns="0" spcFirstLastPara="1" rIns="0" wrap="square" tIns="0">
            <a:normAutofit/>
          </a:bodyPr>
          <a:lstStyle>
            <a:lvl1pPr indent="-228600" lvl="0" marL="457200" marR="0" rtl="0" algn="l">
              <a:lnSpc>
                <a:spcPct val="100000"/>
              </a:lnSpc>
              <a:spcBef>
                <a:spcPts val="0"/>
              </a:spcBef>
              <a:spcAft>
                <a:spcPts val="0"/>
              </a:spcAft>
              <a:buSzPts val="1800"/>
              <a:buNone/>
              <a:defRPr b="0" i="0" sz="3000" u="none" cap="none" strike="noStrike">
                <a:solidFill>
                  <a:schemeClr val="dk1"/>
                </a:solidFill>
                <a:latin typeface="Ubuntu"/>
                <a:ea typeface="Ubuntu"/>
                <a:cs typeface="Ubuntu"/>
                <a:sym typeface="Ubuntu"/>
              </a:defRPr>
            </a:lvl1pPr>
            <a:lvl2pPr indent="-228600" lvl="1" marL="914400" marR="0" rtl="0" algn="l">
              <a:lnSpc>
                <a:spcPct val="100000"/>
              </a:lnSpc>
              <a:spcBef>
                <a:spcPts val="0"/>
              </a:spcBef>
              <a:spcAft>
                <a:spcPts val="0"/>
              </a:spcAft>
              <a:buSzPts val="1400"/>
              <a:buNone/>
              <a:defRPr b="0" i="0" sz="2000" u="none" cap="none" strike="noStrike">
                <a:solidFill>
                  <a:schemeClr val="dk1"/>
                </a:solidFill>
                <a:latin typeface="Ubuntu"/>
                <a:ea typeface="Ubuntu"/>
                <a:cs typeface="Ubuntu"/>
                <a:sym typeface="Ubuntu"/>
              </a:defRPr>
            </a:lvl2pPr>
            <a:lvl3pPr indent="-228600" lvl="2" marL="1371600" marR="0" rtl="0" algn="l">
              <a:lnSpc>
                <a:spcPct val="100000"/>
              </a:lnSpc>
              <a:spcBef>
                <a:spcPts val="0"/>
              </a:spcBef>
              <a:spcAft>
                <a:spcPts val="0"/>
              </a:spcAft>
              <a:buSzPts val="1400"/>
              <a:buNone/>
              <a:defRPr b="1" i="0" sz="4000" u="none" cap="none" strike="noStrike">
                <a:solidFill>
                  <a:schemeClr val="dk1"/>
                </a:solidFill>
                <a:latin typeface="Ubuntu"/>
                <a:ea typeface="Ubuntu"/>
                <a:cs typeface="Ubuntu"/>
                <a:sym typeface="Ubuntu"/>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Ubuntu"/>
                <a:ea typeface="Ubuntu"/>
                <a:cs typeface="Ubuntu"/>
                <a:sym typeface="Ubuntu"/>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Ubuntu"/>
                <a:ea typeface="Ubuntu"/>
                <a:cs typeface="Ubuntu"/>
                <a:sym typeface="Ubuntu"/>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54" name="Google Shape;54;p15"/>
          <p:cNvSpPr txBox="1"/>
          <p:nvPr>
            <p:ph idx="2" type="body"/>
          </p:nvPr>
        </p:nvSpPr>
        <p:spPr>
          <a:xfrm>
            <a:off x="4932364" y="539751"/>
            <a:ext cx="3672000" cy="1195500"/>
          </a:xfrm>
          <a:prstGeom prst="rect">
            <a:avLst/>
          </a:prstGeom>
          <a:noFill/>
          <a:ln>
            <a:noFill/>
          </a:ln>
        </p:spPr>
        <p:txBody>
          <a:bodyPr anchorCtr="0" anchor="t" bIns="0" lIns="0" spcFirstLastPara="1" rIns="0" wrap="square" tIns="0">
            <a:normAutofit/>
          </a:bodyPr>
          <a:lstStyle>
            <a:lvl1pPr indent="-228600" lvl="0" marL="457200" marR="0" rtl="0" algn="l">
              <a:lnSpc>
                <a:spcPct val="100000"/>
              </a:lnSpc>
              <a:spcBef>
                <a:spcPts val="0"/>
              </a:spcBef>
              <a:spcAft>
                <a:spcPts val="0"/>
              </a:spcAft>
              <a:buSzPts val="1800"/>
              <a:buNone/>
              <a:defRPr b="0" i="0" sz="1200" u="none" cap="none" strike="noStrike">
                <a:solidFill>
                  <a:schemeClr val="dk1"/>
                </a:solidFill>
                <a:latin typeface="Ubuntu"/>
                <a:ea typeface="Ubuntu"/>
                <a:cs typeface="Ubuntu"/>
                <a:sym typeface="Ubuntu"/>
              </a:defRPr>
            </a:lvl1pPr>
            <a:lvl2pPr indent="-228600" lvl="1" marL="914400" marR="0" rtl="0" algn="l">
              <a:lnSpc>
                <a:spcPct val="100000"/>
              </a:lnSpc>
              <a:spcBef>
                <a:spcPts val="500"/>
              </a:spcBef>
              <a:spcAft>
                <a:spcPts val="0"/>
              </a:spcAft>
              <a:buSzPts val="1400"/>
              <a:buNone/>
              <a:defRPr b="1" i="0" sz="2500" u="none" cap="none" strike="noStrike">
                <a:solidFill>
                  <a:schemeClr val="dk1"/>
                </a:solidFill>
                <a:latin typeface="Ubuntu"/>
                <a:ea typeface="Ubuntu"/>
                <a:cs typeface="Ubuntu"/>
                <a:sym typeface="Ubuntu"/>
              </a:defRPr>
            </a:lvl2pPr>
            <a:lvl3pPr indent="-228600" lvl="2" marL="1371600" marR="0" rtl="0" algn="l">
              <a:lnSpc>
                <a:spcPct val="100000"/>
              </a:lnSpc>
              <a:spcBef>
                <a:spcPts val="0"/>
              </a:spcBef>
              <a:spcAft>
                <a:spcPts val="0"/>
              </a:spcAft>
              <a:buSzPts val="1400"/>
              <a:buNone/>
              <a:defRPr b="1" i="0" sz="5000" u="none" cap="none" strike="noStrike">
                <a:solidFill>
                  <a:schemeClr val="dk1"/>
                </a:solidFill>
                <a:latin typeface="Ubuntu"/>
                <a:ea typeface="Ubuntu"/>
                <a:cs typeface="Ubuntu"/>
                <a:sym typeface="Ubuntu"/>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Ubuntu"/>
                <a:ea typeface="Ubuntu"/>
                <a:cs typeface="Ubuntu"/>
                <a:sym typeface="Ubuntu"/>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Ubuntu"/>
                <a:ea typeface="Ubuntu"/>
                <a:cs typeface="Ubuntu"/>
                <a:sym typeface="Ubuntu"/>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55" name="Google Shape;55;p15"/>
          <p:cNvSpPr txBox="1"/>
          <p:nvPr>
            <p:ph idx="3" type="body"/>
          </p:nvPr>
        </p:nvSpPr>
        <p:spPr>
          <a:xfrm>
            <a:off x="4930775" y="2211387"/>
            <a:ext cx="3672000" cy="1195500"/>
          </a:xfrm>
          <a:prstGeom prst="rect">
            <a:avLst/>
          </a:prstGeom>
          <a:noFill/>
          <a:ln>
            <a:noFill/>
          </a:ln>
        </p:spPr>
        <p:txBody>
          <a:bodyPr anchorCtr="0" anchor="t" bIns="0" lIns="0" spcFirstLastPara="1" rIns="0" wrap="square" tIns="0">
            <a:normAutofit/>
          </a:bodyPr>
          <a:lstStyle>
            <a:lvl1pPr indent="-228600" lvl="0" marL="457200" marR="0" rtl="0" algn="l">
              <a:lnSpc>
                <a:spcPct val="100000"/>
              </a:lnSpc>
              <a:spcBef>
                <a:spcPts val="0"/>
              </a:spcBef>
              <a:spcAft>
                <a:spcPts val="0"/>
              </a:spcAft>
              <a:buSzPts val="1800"/>
              <a:buNone/>
              <a:defRPr b="0" i="0" sz="1200" u="none" cap="none" strike="noStrike">
                <a:solidFill>
                  <a:schemeClr val="dk1"/>
                </a:solidFill>
                <a:latin typeface="Ubuntu"/>
                <a:ea typeface="Ubuntu"/>
                <a:cs typeface="Ubuntu"/>
                <a:sym typeface="Ubuntu"/>
              </a:defRPr>
            </a:lvl1pPr>
            <a:lvl2pPr indent="-228600" lvl="1" marL="914400" marR="0" rtl="0" algn="l">
              <a:lnSpc>
                <a:spcPct val="100000"/>
              </a:lnSpc>
              <a:spcBef>
                <a:spcPts val="500"/>
              </a:spcBef>
              <a:spcAft>
                <a:spcPts val="0"/>
              </a:spcAft>
              <a:buSzPts val="1400"/>
              <a:buNone/>
              <a:defRPr b="1" i="0" sz="2500" u="none" cap="none" strike="noStrike">
                <a:solidFill>
                  <a:schemeClr val="dk1"/>
                </a:solidFill>
                <a:latin typeface="Ubuntu"/>
                <a:ea typeface="Ubuntu"/>
                <a:cs typeface="Ubuntu"/>
                <a:sym typeface="Ubuntu"/>
              </a:defRPr>
            </a:lvl2pPr>
            <a:lvl3pPr indent="-228600" lvl="2" marL="1371600" marR="0" rtl="0" algn="l">
              <a:lnSpc>
                <a:spcPct val="100000"/>
              </a:lnSpc>
              <a:spcBef>
                <a:spcPts val="0"/>
              </a:spcBef>
              <a:spcAft>
                <a:spcPts val="0"/>
              </a:spcAft>
              <a:buSzPts val="1400"/>
              <a:buNone/>
              <a:defRPr b="1" i="0" sz="5000" u="none" cap="none" strike="noStrike">
                <a:solidFill>
                  <a:schemeClr val="dk1"/>
                </a:solidFill>
                <a:latin typeface="Ubuntu"/>
                <a:ea typeface="Ubuntu"/>
                <a:cs typeface="Ubuntu"/>
                <a:sym typeface="Ubuntu"/>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Ubuntu"/>
                <a:ea typeface="Ubuntu"/>
                <a:cs typeface="Ubuntu"/>
                <a:sym typeface="Ubuntu"/>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Ubuntu"/>
                <a:ea typeface="Ubuntu"/>
                <a:cs typeface="Ubuntu"/>
                <a:sym typeface="Ubuntu"/>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56" name="Google Shape;56;p15"/>
          <p:cNvSpPr txBox="1"/>
          <p:nvPr>
            <p:ph idx="4" type="body"/>
          </p:nvPr>
        </p:nvSpPr>
        <p:spPr>
          <a:xfrm>
            <a:off x="4930775" y="3406775"/>
            <a:ext cx="3672000" cy="1195500"/>
          </a:xfrm>
          <a:prstGeom prst="rect">
            <a:avLst/>
          </a:prstGeom>
          <a:noFill/>
          <a:ln>
            <a:noFill/>
          </a:ln>
        </p:spPr>
        <p:txBody>
          <a:bodyPr anchorCtr="0" anchor="t" bIns="0" lIns="0" spcFirstLastPara="1" rIns="0" wrap="square" tIns="0">
            <a:normAutofit/>
          </a:bodyPr>
          <a:lstStyle>
            <a:lvl1pPr indent="-228600" lvl="0" marL="457200" marR="0" rtl="0" algn="l">
              <a:lnSpc>
                <a:spcPct val="100000"/>
              </a:lnSpc>
              <a:spcBef>
                <a:spcPts val="0"/>
              </a:spcBef>
              <a:spcAft>
                <a:spcPts val="0"/>
              </a:spcAft>
              <a:buSzPts val="1800"/>
              <a:buNone/>
              <a:defRPr b="0" i="0" sz="1200" u="none" cap="none" strike="noStrike">
                <a:solidFill>
                  <a:schemeClr val="dk1"/>
                </a:solidFill>
                <a:latin typeface="Ubuntu"/>
                <a:ea typeface="Ubuntu"/>
                <a:cs typeface="Ubuntu"/>
                <a:sym typeface="Ubuntu"/>
              </a:defRPr>
            </a:lvl1pPr>
            <a:lvl2pPr indent="-228600" lvl="1" marL="914400" marR="0" rtl="0" algn="l">
              <a:lnSpc>
                <a:spcPct val="100000"/>
              </a:lnSpc>
              <a:spcBef>
                <a:spcPts val="500"/>
              </a:spcBef>
              <a:spcAft>
                <a:spcPts val="0"/>
              </a:spcAft>
              <a:buSzPts val="1400"/>
              <a:buNone/>
              <a:defRPr b="1" i="0" sz="2500" u="none" cap="none" strike="noStrike">
                <a:solidFill>
                  <a:schemeClr val="dk1"/>
                </a:solidFill>
                <a:latin typeface="Ubuntu"/>
                <a:ea typeface="Ubuntu"/>
                <a:cs typeface="Ubuntu"/>
                <a:sym typeface="Ubuntu"/>
              </a:defRPr>
            </a:lvl2pPr>
            <a:lvl3pPr indent="-228600" lvl="2" marL="1371600" marR="0" rtl="0" algn="l">
              <a:lnSpc>
                <a:spcPct val="100000"/>
              </a:lnSpc>
              <a:spcBef>
                <a:spcPts val="0"/>
              </a:spcBef>
              <a:spcAft>
                <a:spcPts val="0"/>
              </a:spcAft>
              <a:buSzPts val="1400"/>
              <a:buNone/>
              <a:defRPr b="1" i="0" sz="5000" u="none" cap="none" strike="noStrike">
                <a:solidFill>
                  <a:schemeClr val="dk1"/>
                </a:solidFill>
                <a:latin typeface="Ubuntu"/>
                <a:ea typeface="Ubuntu"/>
                <a:cs typeface="Ubuntu"/>
                <a:sym typeface="Ubuntu"/>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Ubuntu"/>
                <a:ea typeface="Ubuntu"/>
                <a:cs typeface="Ubuntu"/>
                <a:sym typeface="Ubuntu"/>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Ubuntu"/>
                <a:ea typeface="Ubuntu"/>
                <a:cs typeface="Ubuntu"/>
                <a:sym typeface="Ubuntu"/>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6">
  <p:cSld name="CUSTOM_1_1_1_1_1">
    <p:bg>
      <p:bgPr>
        <a:blipFill>
          <a:blip r:embed="rId2">
            <a:alphaModFix/>
          </a:blip>
          <a:stretch>
            <a:fillRect/>
          </a:stretch>
        </a:blipFill>
      </p:bgPr>
    </p:bg>
    <p:spTree>
      <p:nvGrpSpPr>
        <p:cNvPr id="57" name="Shape 57"/>
        <p:cNvGrpSpPr/>
        <p:nvPr/>
      </p:nvGrpSpPr>
      <p:grpSpPr>
        <a:xfrm>
          <a:off x="0" y="0"/>
          <a:ext cx="0" cy="0"/>
          <a:chOff x="0" y="0"/>
          <a:chExt cx="0" cy="0"/>
        </a:xfrm>
      </p:grpSpPr>
      <p:sp>
        <p:nvSpPr>
          <p:cNvPr id="58" name="Google Shape;58;p16"/>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rtl="0">
              <a:spcBef>
                <a:spcPts val="0"/>
              </a:spcBef>
              <a:spcAft>
                <a:spcPts val="0"/>
              </a:spcAft>
              <a:buClr>
                <a:schemeClr val="dk1"/>
              </a:buClr>
              <a:buSzPts val="4800"/>
              <a:buNone/>
              <a:defRPr sz="4800">
                <a:solidFill>
                  <a:schemeClr val="dk1"/>
                </a:solidFill>
              </a:defRPr>
            </a:lvl2pPr>
            <a:lvl3pPr lvl="2" rtl="0">
              <a:spcBef>
                <a:spcPts val="0"/>
              </a:spcBef>
              <a:spcAft>
                <a:spcPts val="0"/>
              </a:spcAft>
              <a:buClr>
                <a:schemeClr val="dk1"/>
              </a:buClr>
              <a:buSzPts val="4800"/>
              <a:buNone/>
              <a:defRPr sz="4800">
                <a:solidFill>
                  <a:schemeClr val="dk1"/>
                </a:solidFill>
              </a:defRPr>
            </a:lvl3pPr>
            <a:lvl4pPr lvl="3" rtl="0">
              <a:spcBef>
                <a:spcPts val="0"/>
              </a:spcBef>
              <a:spcAft>
                <a:spcPts val="0"/>
              </a:spcAft>
              <a:buClr>
                <a:schemeClr val="dk1"/>
              </a:buClr>
              <a:buSzPts val="4800"/>
              <a:buNone/>
              <a:defRPr sz="4800">
                <a:solidFill>
                  <a:schemeClr val="dk1"/>
                </a:solidFill>
              </a:defRPr>
            </a:lvl4pPr>
            <a:lvl5pPr lvl="4" rtl="0">
              <a:spcBef>
                <a:spcPts val="0"/>
              </a:spcBef>
              <a:spcAft>
                <a:spcPts val="0"/>
              </a:spcAft>
              <a:buClr>
                <a:schemeClr val="dk1"/>
              </a:buClr>
              <a:buSzPts val="4800"/>
              <a:buNone/>
              <a:defRPr sz="4800">
                <a:solidFill>
                  <a:schemeClr val="dk1"/>
                </a:solidFill>
              </a:defRPr>
            </a:lvl5pPr>
            <a:lvl6pPr lvl="5" rtl="0">
              <a:spcBef>
                <a:spcPts val="0"/>
              </a:spcBef>
              <a:spcAft>
                <a:spcPts val="0"/>
              </a:spcAft>
              <a:buClr>
                <a:schemeClr val="dk1"/>
              </a:buClr>
              <a:buSzPts val="4800"/>
              <a:buNone/>
              <a:defRPr sz="4800">
                <a:solidFill>
                  <a:schemeClr val="dk1"/>
                </a:solidFill>
              </a:defRPr>
            </a:lvl6pPr>
            <a:lvl7pPr lvl="6" rtl="0">
              <a:spcBef>
                <a:spcPts val="0"/>
              </a:spcBef>
              <a:spcAft>
                <a:spcPts val="0"/>
              </a:spcAft>
              <a:buClr>
                <a:schemeClr val="dk1"/>
              </a:buClr>
              <a:buSzPts val="4800"/>
              <a:buNone/>
              <a:defRPr sz="4800">
                <a:solidFill>
                  <a:schemeClr val="dk1"/>
                </a:solidFill>
              </a:defRPr>
            </a:lvl7pPr>
            <a:lvl8pPr lvl="7" rtl="0">
              <a:spcBef>
                <a:spcPts val="0"/>
              </a:spcBef>
              <a:spcAft>
                <a:spcPts val="0"/>
              </a:spcAft>
              <a:buClr>
                <a:schemeClr val="dk1"/>
              </a:buClr>
              <a:buSzPts val="4800"/>
              <a:buNone/>
              <a:defRPr sz="4800">
                <a:solidFill>
                  <a:schemeClr val="dk1"/>
                </a:solidFill>
              </a:defRPr>
            </a:lvl8pPr>
            <a:lvl9pPr lvl="8" rtl="0">
              <a:spcBef>
                <a:spcPts val="0"/>
              </a:spcBef>
              <a:spcAft>
                <a:spcPts val="0"/>
              </a:spcAft>
              <a:buClr>
                <a:schemeClr val="dk1"/>
              </a:buClr>
              <a:buSzPts val="4800"/>
              <a:buNone/>
              <a:defRPr sz="4800">
                <a:solidFill>
                  <a:schemeClr val="dk1"/>
                </a:solidFill>
              </a:defRPr>
            </a:lvl9pPr>
          </a:lstStyle>
          <a:p/>
        </p:txBody>
      </p:sp>
      <p:sp>
        <p:nvSpPr>
          <p:cNvPr id="59" name="Google Shape;59;p16"/>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17500" lvl="1" marL="914400" rtl="0" algn="ctr">
              <a:lnSpc>
                <a:spcPct val="115000"/>
              </a:lnSpc>
              <a:spcBef>
                <a:spcPts val="0"/>
              </a:spcBef>
              <a:spcAft>
                <a:spcPts val="0"/>
              </a:spcAft>
              <a:buClr>
                <a:schemeClr val="lt1"/>
              </a:buClr>
              <a:buSzPts val="1400"/>
              <a:buFont typeface="Ubuntu"/>
              <a:buChar char="○"/>
              <a:defRPr>
                <a:solidFill>
                  <a:schemeClr val="lt1"/>
                </a:solidFill>
                <a:latin typeface="Ubuntu"/>
                <a:ea typeface="Ubuntu"/>
                <a:cs typeface="Ubuntu"/>
                <a:sym typeface="Ubuntu"/>
              </a:defRPr>
            </a:lvl2pPr>
            <a:lvl3pPr indent="-317500" lvl="2" marL="1371600" rtl="0" algn="ctr">
              <a:lnSpc>
                <a:spcPct val="115000"/>
              </a:lnSpc>
              <a:spcBef>
                <a:spcPts val="0"/>
              </a:spcBef>
              <a:spcAft>
                <a:spcPts val="0"/>
              </a:spcAft>
              <a:buClr>
                <a:schemeClr val="lt1"/>
              </a:buClr>
              <a:buSzPts val="1400"/>
              <a:buFont typeface="Ubuntu Light"/>
              <a:buChar char="■"/>
              <a:defRPr>
                <a:solidFill>
                  <a:schemeClr val="lt1"/>
                </a:solidFill>
                <a:latin typeface="Ubuntu Light"/>
                <a:ea typeface="Ubuntu Light"/>
                <a:cs typeface="Ubuntu Light"/>
                <a:sym typeface="Ubuntu Light"/>
              </a:defRPr>
            </a:lvl3pPr>
            <a:lvl4pPr indent="-317500" lvl="3" marL="1828800" rtl="0" algn="ctr">
              <a:lnSpc>
                <a:spcPct val="115000"/>
              </a:lnSpc>
              <a:spcBef>
                <a:spcPts val="0"/>
              </a:spcBef>
              <a:spcAft>
                <a:spcPts val="0"/>
              </a:spcAft>
              <a:buClr>
                <a:schemeClr val="lt1"/>
              </a:buClr>
              <a:buSzPts val="1400"/>
              <a:buFont typeface="Ubuntu Light"/>
              <a:buChar char="●"/>
              <a:defRPr i="1">
                <a:solidFill>
                  <a:schemeClr val="lt1"/>
                </a:solidFill>
                <a:latin typeface="Ubuntu Light"/>
                <a:ea typeface="Ubuntu Light"/>
                <a:cs typeface="Ubuntu Light"/>
                <a:sym typeface="Ubuntu Light"/>
              </a:defRPr>
            </a:lvl4pPr>
            <a:lvl5pPr indent="-317500" lvl="4" marL="2286000" rtl="0" algn="ctr">
              <a:lnSpc>
                <a:spcPct val="115000"/>
              </a:lnSpc>
              <a:spcBef>
                <a:spcPts val="0"/>
              </a:spcBef>
              <a:spcAft>
                <a:spcPts val="0"/>
              </a:spcAft>
              <a:buClr>
                <a:schemeClr val="lt1"/>
              </a:buClr>
              <a:buSzPts val="1400"/>
              <a:buChar char="○"/>
              <a:defRPr>
                <a:solidFill>
                  <a:schemeClr val="lt1"/>
                </a:solidFill>
              </a:defRPr>
            </a:lvl5pPr>
            <a:lvl6pPr indent="-317500" lvl="5" marL="2743200" rtl="0" algn="ctr">
              <a:lnSpc>
                <a:spcPct val="115000"/>
              </a:lnSpc>
              <a:spcBef>
                <a:spcPts val="0"/>
              </a:spcBef>
              <a:spcAft>
                <a:spcPts val="0"/>
              </a:spcAft>
              <a:buClr>
                <a:schemeClr val="lt1"/>
              </a:buClr>
              <a:buSzPts val="1400"/>
              <a:buChar char="■"/>
              <a:defRPr>
                <a:solidFill>
                  <a:schemeClr val="lt1"/>
                </a:solidFill>
              </a:defRPr>
            </a:lvl6pPr>
            <a:lvl7pPr indent="-317500" lvl="6" marL="3200400" rtl="0" algn="ctr">
              <a:lnSpc>
                <a:spcPct val="115000"/>
              </a:lnSpc>
              <a:spcBef>
                <a:spcPts val="0"/>
              </a:spcBef>
              <a:spcAft>
                <a:spcPts val="0"/>
              </a:spcAft>
              <a:buClr>
                <a:schemeClr val="lt1"/>
              </a:buClr>
              <a:buSzPts val="1400"/>
              <a:buChar char="●"/>
              <a:defRPr>
                <a:solidFill>
                  <a:schemeClr val="lt1"/>
                </a:solidFill>
              </a:defRPr>
            </a:lvl7pPr>
            <a:lvl8pPr indent="-317500" lvl="7" marL="3657600" rtl="0" algn="ctr">
              <a:lnSpc>
                <a:spcPct val="115000"/>
              </a:lnSpc>
              <a:spcBef>
                <a:spcPts val="0"/>
              </a:spcBef>
              <a:spcAft>
                <a:spcPts val="0"/>
              </a:spcAft>
              <a:buClr>
                <a:schemeClr val="lt1"/>
              </a:buClr>
              <a:buSzPts val="1400"/>
              <a:buChar char="○"/>
              <a:defRPr>
                <a:solidFill>
                  <a:schemeClr val="lt1"/>
                </a:solidFill>
              </a:defRPr>
            </a:lvl8pPr>
            <a:lvl9pPr indent="-317500" lvl="8" marL="4114800" rtl="0" algn="ctr">
              <a:lnSpc>
                <a:spcPct val="115000"/>
              </a:lnSpc>
              <a:spcBef>
                <a:spcPts val="0"/>
              </a:spcBef>
              <a:spcAft>
                <a:spcPts val="0"/>
              </a:spcAft>
              <a:buClr>
                <a:schemeClr val="lt1"/>
              </a:buClr>
              <a:buSzPts val="1400"/>
              <a:buChar char="■"/>
              <a:defRPr>
                <a:solidFill>
                  <a:schemeClr val="lt1"/>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CUSTOM_1_1">
    <p:bg>
      <p:bgPr>
        <a:blipFill>
          <a:blip r:embed="rId2">
            <a:alphaModFix/>
          </a:blip>
          <a:stretch>
            <a:fillRect/>
          </a:stretch>
        </a:blipFill>
      </p:bgPr>
    </p:bg>
    <p:spTree>
      <p:nvGrpSpPr>
        <p:cNvPr id="60" name="Shape 60"/>
        <p:cNvGrpSpPr/>
        <p:nvPr/>
      </p:nvGrpSpPr>
      <p:grpSpPr>
        <a:xfrm>
          <a:off x="0" y="0"/>
          <a:ext cx="0" cy="0"/>
          <a:chOff x="0" y="0"/>
          <a:chExt cx="0" cy="0"/>
        </a:xfrm>
      </p:grpSpPr>
      <p:sp>
        <p:nvSpPr>
          <p:cNvPr id="61" name="Google Shape;61;p17"/>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62" name="Google Shape;62;p17"/>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17500" lvl="1" marL="914400" rtl="0" algn="ctr">
              <a:lnSpc>
                <a:spcPct val="115000"/>
              </a:lnSpc>
              <a:spcBef>
                <a:spcPts val="0"/>
              </a:spcBef>
              <a:spcAft>
                <a:spcPts val="0"/>
              </a:spcAft>
              <a:buClr>
                <a:schemeClr val="lt1"/>
              </a:buClr>
              <a:buSzPts val="1400"/>
              <a:buFont typeface="Ubuntu"/>
              <a:buChar char="○"/>
              <a:defRPr>
                <a:solidFill>
                  <a:schemeClr val="lt1"/>
                </a:solidFill>
                <a:latin typeface="Ubuntu"/>
                <a:ea typeface="Ubuntu"/>
                <a:cs typeface="Ubuntu"/>
                <a:sym typeface="Ubuntu"/>
              </a:defRPr>
            </a:lvl2pPr>
            <a:lvl3pPr indent="-317500" lvl="2" marL="1371600" rtl="0" algn="ctr">
              <a:lnSpc>
                <a:spcPct val="115000"/>
              </a:lnSpc>
              <a:spcBef>
                <a:spcPts val="0"/>
              </a:spcBef>
              <a:spcAft>
                <a:spcPts val="0"/>
              </a:spcAft>
              <a:buClr>
                <a:schemeClr val="lt1"/>
              </a:buClr>
              <a:buSzPts val="1400"/>
              <a:buFont typeface="Ubuntu Light"/>
              <a:buChar char="■"/>
              <a:defRPr>
                <a:solidFill>
                  <a:schemeClr val="lt1"/>
                </a:solidFill>
                <a:latin typeface="Ubuntu Light"/>
                <a:ea typeface="Ubuntu Light"/>
                <a:cs typeface="Ubuntu Light"/>
                <a:sym typeface="Ubuntu Light"/>
              </a:defRPr>
            </a:lvl3pPr>
            <a:lvl4pPr indent="-317500" lvl="3" marL="1828800" rtl="0" algn="ctr">
              <a:lnSpc>
                <a:spcPct val="115000"/>
              </a:lnSpc>
              <a:spcBef>
                <a:spcPts val="0"/>
              </a:spcBef>
              <a:spcAft>
                <a:spcPts val="0"/>
              </a:spcAft>
              <a:buClr>
                <a:schemeClr val="lt1"/>
              </a:buClr>
              <a:buSzPts val="1400"/>
              <a:buFont typeface="Ubuntu Light"/>
              <a:buChar char="●"/>
              <a:defRPr i="1">
                <a:solidFill>
                  <a:schemeClr val="lt1"/>
                </a:solidFill>
                <a:latin typeface="Ubuntu Light"/>
                <a:ea typeface="Ubuntu Light"/>
                <a:cs typeface="Ubuntu Light"/>
                <a:sym typeface="Ubuntu Light"/>
              </a:defRPr>
            </a:lvl4pPr>
            <a:lvl5pPr indent="-317500" lvl="4" marL="2286000" rtl="0" algn="ctr">
              <a:lnSpc>
                <a:spcPct val="115000"/>
              </a:lnSpc>
              <a:spcBef>
                <a:spcPts val="0"/>
              </a:spcBef>
              <a:spcAft>
                <a:spcPts val="0"/>
              </a:spcAft>
              <a:buClr>
                <a:schemeClr val="lt1"/>
              </a:buClr>
              <a:buSzPts val="1400"/>
              <a:buChar char="○"/>
              <a:defRPr>
                <a:solidFill>
                  <a:schemeClr val="lt1"/>
                </a:solidFill>
              </a:defRPr>
            </a:lvl5pPr>
            <a:lvl6pPr indent="-317500" lvl="5" marL="2743200" rtl="0" algn="ctr">
              <a:lnSpc>
                <a:spcPct val="115000"/>
              </a:lnSpc>
              <a:spcBef>
                <a:spcPts val="0"/>
              </a:spcBef>
              <a:spcAft>
                <a:spcPts val="0"/>
              </a:spcAft>
              <a:buClr>
                <a:schemeClr val="lt1"/>
              </a:buClr>
              <a:buSzPts val="1400"/>
              <a:buChar char="■"/>
              <a:defRPr>
                <a:solidFill>
                  <a:schemeClr val="lt1"/>
                </a:solidFill>
              </a:defRPr>
            </a:lvl6pPr>
            <a:lvl7pPr indent="-317500" lvl="6" marL="3200400" rtl="0" algn="ctr">
              <a:lnSpc>
                <a:spcPct val="115000"/>
              </a:lnSpc>
              <a:spcBef>
                <a:spcPts val="0"/>
              </a:spcBef>
              <a:spcAft>
                <a:spcPts val="0"/>
              </a:spcAft>
              <a:buClr>
                <a:schemeClr val="lt1"/>
              </a:buClr>
              <a:buSzPts val="1400"/>
              <a:buChar char="●"/>
              <a:defRPr>
                <a:solidFill>
                  <a:schemeClr val="lt1"/>
                </a:solidFill>
              </a:defRPr>
            </a:lvl7pPr>
            <a:lvl8pPr indent="-317500" lvl="7" marL="3657600" rtl="0" algn="ctr">
              <a:lnSpc>
                <a:spcPct val="115000"/>
              </a:lnSpc>
              <a:spcBef>
                <a:spcPts val="0"/>
              </a:spcBef>
              <a:spcAft>
                <a:spcPts val="0"/>
              </a:spcAft>
              <a:buClr>
                <a:schemeClr val="lt1"/>
              </a:buClr>
              <a:buSzPts val="1400"/>
              <a:buChar char="○"/>
              <a:defRPr>
                <a:solidFill>
                  <a:schemeClr val="lt1"/>
                </a:solidFill>
              </a:defRPr>
            </a:lvl8pPr>
            <a:lvl9pPr indent="-317500" lvl="8" marL="4114800" rtl="0" algn="ctr">
              <a:lnSpc>
                <a:spcPct val="115000"/>
              </a:lnSpc>
              <a:spcBef>
                <a:spcPts val="0"/>
              </a:spcBef>
              <a:spcAft>
                <a:spcPts val="0"/>
              </a:spcAft>
              <a:buClr>
                <a:schemeClr val="lt1"/>
              </a:buClr>
              <a:buSzPts val="1400"/>
              <a:buChar char="■"/>
              <a:defRPr>
                <a:solidFill>
                  <a:schemeClr val="lt1"/>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8">
  <p:cSld name="CUSTOM_1_1_1_1_1_1_1">
    <p:bg>
      <p:bgPr>
        <a:blipFill>
          <a:blip r:embed="rId2">
            <a:alphaModFix/>
          </a:blip>
          <a:stretch>
            <a:fillRect/>
          </a:stretch>
        </a:blipFill>
      </p:bgPr>
    </p:bg>
    <p:spTree>
      <p:nvGrpSpPr>
        <p:cNvPr id="63" name="Shape 63"/>
        <p:cNvGrpSpPr/>
        <p:nvPr/>
      </p:nvGrpSpPr>
      <p:grpSpPr>
        <a:xfrm>
          <a:off x="0" y="0"/>
          <a:ext cx="0" cy="0"/>
          <a:chOff x="0" y="0"/>
          <a:chExt cx="0" cy="0"/>
        </a:xfrm>
      </p:grpSpPr>
      <p:sp>
        <p:nvSpPr>
          <p:cNvPr id="64" name="Google Shape;64;p18"/>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rtl="0">
              <a:spcBef>
                <a:spcPts val="0"/>
              </a:spcBef>
              <a:spcAft>
                <a:spcPts val="0"/>
              </a:spcAft>
              <a:buClr>
                <a:schemeClr val="dk1"/>
              </a:buClr>
              <a:buSzPts val="4800"/>
              <a:buNone/>
              <a:defRPr sz="4800">
                <a:solidFill>
                  <a:schemeClr val="dk1"/>
                </a:solidFill>
              </a:defRPr>
            </a:lvl2pPr>
            <a:lvl3pPr lvl="2" rtl="0">
              <a:spcBef>
                <a:spcPts val="0"/>
              </a:spcBef>
              <a:spcAft>
                <a:spcPts val="0"/>
              </a:spcAft>
              <a:buClr>
                <a:schemeClr val="dk1"/>
              </a:buClr>
              <a:buSzPts val="4800"/>
              <a:buNone/>
              <a:defRPr sz="4800">
                <a:solidFill>
                  <a:schemeClr val="dk1"/>
                </a:solidFill>
              </a:defRPr>
            </a:lvl3pPr>
            <a:lvl4pPr lvl="3" rtl="0">
              <a:spcBef>
                <a:spcPts val="0"/>
              </a:spcBef>
              <a:spcAft>
                <a:spcPts val="0"/>
              </a:spcAft>
              <a:buClr>
                <a:schemeClr val="dk1"/>
              </a:buClr>
              <a:buSzPts val="4800"/>
              <a:buNone/>
              <a:defRPr sz="4800">
                <a:solidFill>
                  <a:schemeClr val="dk1"/>
                </a:solidFill>
              </a:defRPr>
            </a:lvl4pPr>
            <a:lvl5pPr lvl="4" rtl="0">
              <a:spcBef>
                <a:spcPts val="0"/>
              </a:spcBef>
              <a:spcAft>
                <a:spcPts val="0"/>
              </a:spcAft>
              <a:buClr>
                <a:schemeClr val="dk1"/>
              </a:buClr>
              <a:buSzPts val="4800"/>
              <a:buNone/>
              <a:defRPr sz="4800">
                <a:solidFill>
                  <a:schemeClr val="dk1"/>
                </a:solidFill>
              </a:defRPr>
            </a:lvl5pPr>
            <a:lvl6pPr lvl="5" rtl="0">
              <a:spcBef>
                <a:spcPts val="0"/>
              </a:spcBef>
              <a:spcAft>
                <a:spcPts val="0"/>
              </a:spcAft>
              <a:buClr>
                <a:schemeClr val="dk1"/>
              </a:buClr>
              <a:buSzPts val="4800"/>
              <a:buNone/>
              <a:defRPr sz="4800">
                <a:solidFill>
                  <a:schemeClr val="dk1"/>
                </a:solidFill>
              </a:defRPr>
            </a:lvl6pPr>
            <a:lvl7pPr lvl="6" rtl="0">
              <a:spcBef>
                <a:spcPts val="0"/>
              </a:spcBef>
              <a:spcAft>
                <a:spcPts val="0"/>
              </a:spcAft>
              <a:buClr>
                <a:schemeClr val="dk1"/>
              </a:buClr>
              <a:buSzPts val="4800"/>
              <a:buNone/>
              <a:defRPr sz="4800">
                <a:solidFill>
                  <a:schemeClr val="dk1"/>
                </a:solidFill>
              </a:defRPr>
            </a:lvl7pPr>
            <a:lvl8pPr lvl="7" rtl="0">
              <a:spcBef>
                <a:spcPts val="0"/>
              </a:spcBef>
              <a:spcAft>
                <a:spcPts val="0"/>
              </a:spcAft>
              <a:buClr>
                <a:schemeClr val="dk1"/>
              </a:buClr>
              <a:buSzPts val="4800"/>
              <a:buNone/>
              <a:defRPr sz="4800">
                <a:solidFill>
                  <a:schemeClr val="dk1"/>
                </a:solidFill>
              </a:defRPr>
            </a:lvl8pPr>
            <a:lvl9pPr lvl="8" rtl="0">
              <a:spcBef>
                <a:spcPts val="0"/>
              </a:spcBef>
              <a:spcAft>
                <a:spcPts val="0"/>
              </a:spcAft>
              <a:buClr>
                <a:schemeClr val="dk1"/>
              </a:buClr>
              <a:buSzPts val="4800"/>
              <a:buNone/>
              <a:defRPr sz="4800">
                <a:solidFill>
                  <a:schemeClr val="dk1"/>
                </a:solidFill>
              </a:defRPr>
            </a:lvl9pPr>
          </a:lstStyle>
          <a:p/>
        </p:txBody>
      </p:sp>
      <p:sp>
        <p:nvSpPr>
          <p:cNvPr id="65" name="Google Shape;65;p18"/>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17500" lvl="1" marL="914400" rtl="0" algn="ctr">
              <a:lnSpc>
                <a:spcPct val="115000"/>
              </a:lnSpc>
              <a:spcBef>
                <a:spcPts val="0"/>
              </a:spcBef>
              <a:spcAft>
                <a:spcPts val="0"/>
              </a:spcAft>
              <a:buClr>
                <a:schemeClr val="lt1"/>
              </a:buClr>
              <a:buSzPts val="1400"/>
              <a:buFont typeface="Ubuntu"/>
              <a:buChar char="○"/>
              <a:defRPr>
                <a:solidFill>
                  <a:schemeClr val="lt1"/>
                </a:solidFill>
                <a:latin typeface="Ubuntu"/>
                <a:ea typeface="Ubuntu"/>
                <a:cs typeface="Ubuntu"/>
                <a:sym typeface="Ubuntu"/>
              </a:defRPr>
            </a:lvl2pPr>
            <a:lvl3pPr indent="-317500" lvl="2" marL="1371600" rtl="0" algn="ctr">
              <a:lnSpc>
                <a:spcPct val="115000"/>
              </a:lnSpc>
              <a:spcBef>
                <a:spcPts val="0"/>
              </a:spcBef>
              <a:spcAft>
                <a:spcPts val="0"/>
              </a:spcAft>
              <a:buClr>
                <a:schemeClr val="lt1"/>
              </a:buClr>
              <a:buSzPts val="1400"/>
              <a:buFont typeface="Ubuntu Light"/>
              <a:buChar char="■"/>
              <a:defRPr>
                <a:solidFill>
                  <a:schemeClr val="lt1"/>
                </a:solidFill>
                <a:latin typeface="Ubuntu Light"/>
                <a:ea typeface="Ubuntu Light"/>
                <a:cs typeface="Ubuntu Light"/>
                <a:sym typeface="Ubuntu Light"/>
              </a:defRPr>
            </a:lvl3pPr>
            <a:lvl4pPr indent="-317500" lvl="3" marL="1828800" rtl="0" algn="ctr">
              <a:lnSpc>
                <a:spcPct val="115000"/>
              </a:lnSpc>
              <a:spcBef>
                <a:spcPts val="0"/>
              </a:spcBef>
              <a:spcAft>
                <a:spcPts val="0"/>
              </a:spcAft>
              <a:buClr>
                <a:schemeClr val="lt1"/>
              </a:buClr>
              <a:buSzPts val="1400"/>
              <a:buFont typeface="Ubuntu Light"/>
              <a:buChar char="●"/>
              <a:defRPr i="1">
                <a:solidFill>
                  <a:schemeClr val="lt1"/>
                </a:solidFill>
                <a:latin typeface="Ubuntu Light"/>
                <a:ea typeface="Ubuntu Light"/>
                <a:cs typeface="Ubuntu Light"/>
                <a:sym typeface="Ubuntu Light"/>
              </a:defRPr>
            </a:lvl4pPr>
            <a:lvl5pPr indent="-317500" lvl="4" marL="2286000" rtl="0" algn="ctr">
              <a:lnSpc>
                <a:spcPct val="115000"/>
              </a:lnSpc>
              <a:spcBef>
                <a:spcPts val="0"/>
              </a:spcBef>
              <a:spcAft>
                <a:spcPts val="0"/>
              </a:spcAft>
              <a:buClr>
                <a:schemeClr val="lt1"/>
              </a:buClr>
              <a:buSzPts val="1400"/>
              <a:buChar char="○"/>
              <a:defRPr>
                <a:solidFill>
                  <a:schemeClr val="lt1"/>
                </a:solidFill>
              </a:defRPr>
            </a:lvl5pPr>
            <a:lvl6pPr indent="-317500" lvl="5" marL="2743200" rtl="0" algn="ctr">
              <a:lnSpc>
                <a:spcPct val="115000"/>
              </a:lnSpc>
              <a:spcBef>
                <a:spcPts val="0"/>
              </a:spcBef>
              <a:spcAft>
                <a:spcPts val="0"/>
              </a:spcAft>
              <a:buClr>
                <a:schemeClr val="lt1"/>
              </a:buClr>
              <a:buSzPts val="1400"/>
              <a:buChar char="■"/>
              <a:defRPr>
                <a:solidFill>
                  <a:schemeClr val="lt1"/>
                </a:solidFill>
              </a:defRPr>
            </a:lvl6pPr>
            <a:lvl7pPr indent="-317500" lvl="6" marL="3200400" rtl="0" algn="ctr">
              <a:lnSpc>
                <a:spcPct val="115000"/>
              </a:lnSpc>
              <a:spcBef>
                <a:spcPts val="0"/>
              </a:spcBef>
              <a:spcAft>
                <a:spcPts val="0"/>
              </a:spcAft>
              <a:buClr>
                <a:schemeClr val="lt1"/>
              </a:buClr>
              <a:buSzPts val="1400"/>
              <a:buChar char="●"/>
              <a:defRPr>
                <a:solidFill>
                  <a:schemeClr val="lt1"/>
                </a:solidFill>
              </a:defRPr>
            </a:lvl7pPr>
            <a:lvl8pPr indent="-317500" lvl="7" marL="3657600" rtl="0" algn="ctr">
              <a:lnSpc>
                <a:spcPct val="115000"/>
              </a:lnSpc>
              <a:spcBef>
                <a:spcPts val="0"/>
              </a:spcBef>
              <a:spcAft>
                <a:spcPts val="0"/>
              </a:spcAft>
              <a:buClr>
                <a:schemeClr val="lt1"/>
              </a:buClr>
              <a:buSzPts val="1400"/>
              <a:buChar char="○"/>
              <a:defRPr>
                <a:solidFill>
                  <a:schemeClr val="lt1"/>
                </a:solidFill>
              </a:defRPr>
            </a:lvl8pPr>
            <a:lvl9pPr indent="-317500" lvl="8" marL="4114800" rtl="0" algn="ctr">
              <a:lnSpc>
                <a:spcPct val="115000"/>
              </a:lnSpc>
              <a:spcBef>
                <a:spcPts val="0"/>
              </a:spcBef>
              <a:spcAft>
                <a:spcPts val="0"/>
              </a:spcAft>
              <a:buClr>
                <a:schemeClr val="lt1"/>
              </a:buClr>
              <a:buSzPts val="1400"/>
              <a:buChar char="■"/>
              <a:defRPr>
                <a:solidFill>
                  <a:schemeClr val="lt1"/>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2 1">
  <p:cSld name="TITLE_1_2_2_1">
    <p:bg>
      <p:bgPr>
        <a:blipFill>
          <a:blip r:embed="rId2">
            <a:alphaModFix/>
          </a:blip>
          <a:stretch>
            <a:fillRect/>
          </a:stretch>
        </a:blipFill>
      </p:bgPr>
    </p:bg>
    <p:spTree>
      <p:nvGrpSpPr>
        <p:cNvPr id="66" name="Shape 66"/>
        <p:cNvGrpSpPr/>
        <p:nvPr/>
      </p:nvGrpSpPr>
      <p:grpSpPr>
        <a:xfrm>
          <a:off x="0" y="0"/>
          <a:ext cx="0" cy="0"/>
          <a:chOff x="0" y="0"/>
          <a:chExt cx="0" cy="0"/>
        </a:xfrm>
      </p:grpSpPr>
      <p:sp>
        <p:nvSpPr>
          <p:cNvPr id="67" name="Google Shape;67;p19"/>
          <p:cNvSpPr txBox="1"/>
          <p:nvPr>
            <p:ph type="title"/>
          </p:nvPr>
        </p:nvSpPr>
        <p:spPr>
          <a:xfrm>
            <a:off x="540000" y="639850"/>
            <a:ext cx="4449600" cy="388500"/>
          </a:xfrm>
          <a:prstGeom prst="rect">
            <a:avLst/>
          </a:prstGeom>
        </p:spPr>
        <p:txBody>
          <a:bodyPr anchorCtr="0" anchor="t" bIns="91425" lIns="91425" spcFirstLastPara="1" rIns="91425" wrap="square" tIns="91425">
            <a:normAutofit/>
          </a:bodyPr>
          <a:lstStyle>
            <a:lvl1pPr lvl="0" rtl="0">
              <a:spcBef>
                <a:spcPts val="0"/>
              </a:spcBef>
              <a:spcAft>
                <a:spcPts val="0"/>
              </a:spcAft>
              <a:buSzPts val="1900"/>
              <a:buNone/>
              <a:defRPr sz="19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p:txBody>
      </p:sp>
      <p:sp>
        <p:nvSpPr>
          <p:cNvPr id="68" name="Google Shape;68;p19"/>
          <p:cNvSpPr txBox="1"/>
          <p:nvPr>
            <p:ph idx="1" type="body"/>
          </p:nvPr>
        </p:nvSpPr>
        <p:spPr>
          <a:xfrm>
            <a:off x="1159911" y="1432150"/>
            <a:ext cx="4137600" cy="30381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17500" lvl="1" marL="914400" rtl="0">
              <a:lnSpc>
                <a:spcPct val="115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2pPr>
            <a:lvl3pPr indent="-317500" lvl="2" marL="1371600" rtl="0">
              <a:lnSpc>
                <a:spcPct val="115000"/>
              </a:lnSpc>
              <a:spcBef>
                <a:spcPts val="0"/>
              </a:spcBef>
              <a:spcAft>
                <a:spcPts val="0"/>
              </a:spcAft>
              <a:buClr>
                <a:schemeClr val="dk1"/>
              </a:buClr>
              <a:buSzPts val="1400"/>
              <a:buFont typeface="Ubuntu Light"/>
              <a:buChar char="■"/>
              <a:defRPr>
                <a:solidFill>
                  <a:schemeClr val="dk1"/>
                </a:solidFill>
                <a:latin typeface="Ubuntu Light"/>
                <a:ea typeface="Ubuntu Light"/>
                <a:cs typeface="Ubuntu Light"/>
                <a:sym typeface="Ubuntu Light"/>
              </a:defRPr>
            </a:lvl3pPr>
            <a:lvl4pPr indent="-317500" lvl="3" marL="1828800" rtl="0">
              <a:lnSpc>
                <a:spcPct val="115000"/>
              </a:lnSpc>
              <a:spcBef>
                <a:spcPts val="0"/>
              </a:spcBef>
              <a:spcAft>
                <a:spcPts val="0"/>
              </a:spcAft>
              <a:buClr>
                <a:schemeClr val="dk1"/>
              </a:buClr>
              <a:buSzPts val="1400"/>
              <a:buFont typeface="Ubuntu Light"/>
              <a:buChar char="●"/>
              <a:defRPr i="1">
                <a:solidFill>
                  <a:schemeClr val="dk1"/>
                </a:solidFill>
                <a:latin typeface="Ubuntu Light"/>
                <a:ea typeface="Ubuntu Light"/>
                <a:cs typeface="Ubuntu Light"/>
                <a:sym typeface="Ubuntu Light"/>
              </a:defRPr>
            </a:lvl4pPr>
            <a:lvl5pPr indent="-317500" lvl="4" marL="2286000" rtl="0">
              <a:lnSpc>
                <a:spcPct val="115000"/>
              </a:lnSpc>
              <a:spcBef>
                <a:spcPts val="0"/>
              </a:spcBef>
              <a:spcAft>
                <a:spcPts val="0"/>
              </a:spcAft>
              <a:buClr>
                <a:schemeClr val="dk1"/>
              </a:buClr>
              <a:buSzPts val="1400"/>
              <a:buChar char="○"/>
              <a:defRPr>
                <a:solidFill>
                  <a:schemeClr val="dk1"/>
                </a:solidFill>
              </a:defRPr>
            </a:lvl5pPr>
            <a:lvl6pPr indent="-317500" lvl="5" marL="2743200" rtl="0">
              <a:lnSpc>
                <a:spcPct val="115000"/>
              </a:lnSpc>
              <a:spcBef>
                <a:spcPts val="0"/>
              </a:spcBef>
              <a:spcAft>
                <a:spcPts val="0"/>
              </a:spcAft>
              <a:buClr>
                <a:schemeClr val="dk1"/>
              </a:buClr>
              <a:buSzPts val="1400"/>
              <a:buChar char="■"/>
              <a:defRPr>
                <a:solidFill>
                  <a:schemeClr val="dk1"/>
                </a:solidFill>
              </a:defRPr>
            </a:lvl6pPr>
            <a:lvl7pPr indent="-317500" lvl="6" marL="3200400" rtl="0">
              <a:lnSpc>
                <a:spcPct val="115000"/>
              </a:lnSpc>
              <a:spcBef>
                <a:spcPts val="0"/>
              </a:spcBef>
              <a:spcAft>
                <a:spcPts val="0"/>
              </a:spcAft>
              <a:buClr>
                <a:schemeClr val="dk1"/>
              </a:buClr>
              <a:buSzPts val="1400"/>
              <a:buChar char="●"/>
              <a:defRPr>
                <a:solidFill>
                  <a:schemeClr val="dk1"/>
                </a:solidFill>
              </a:defRPr>
            </a:lvl7pPr>
            <a:lvl8pPr indent="-317500" lvl="7" marL="3657600" rtl="0">
              <a:lnSpc>
                <a:spcPct val="115000"/>
              </a:lnSpc>
              <a:spcBef>
                <a:spcPts val="0"/>
              </a:spcBef>
              <a:spcAft>
                <a:spcPts val="0"/>
              </a:spcAft>
              <a:buClr>
                <a:schemeClr val="dk1"/>
              </a:buClr>
              <a:buSzPts val="1400"/>
              <a:buChar char="○"/>
              <a:defRPr>
                <a:solidFill>
                  <a:schemeClr val="dk1"/>
                </a:solidFill>
              </a:defRPr>
            </a:lvl8pPr>
            <a:lvl9pPr indent="-317500" lvl="8" marL="4114800" rtl="0">
              <a:lnSpc>
                <a:spcPct val="115000"/>
              </a:lnSpc>
              <a:spcBef>
                <a:spcPts val="0"/>
              </a:spcBef>
              <a:spcAft>
                <a:spcPts val="0"/>
              </a:spcAft>
              <a:buClr>
                <a:schemeClr val="dk1"/>
              </a:buClr>
              <a:buSzPts val="1400"/>
              <a:buChar char="■"/>
              <a:defRPr>
                <a:solidFill>
                  <a:schemeClr val="dk1"/>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_2">
    <p:bg>
      <p:bgPr>
        <a:blipFill>
          <a:blip r:embed="rId2">
            <a:alphaModFix/>
          </a:blip>
          <a:stretch>
            <a:fillRect/>
          </a:stretch>
        </a:blipFill>
      </p:bgPr>
    </p:bg>
    <p:spTree>
      <p:nvGrpSpPr>
        <p:cNvPr id="69" name="Shape 69"/>
        <p:cNvGrpSpPr/>
        <p:nvPr/>
      </p:nvGrpSpPr>
      <p:grpSpPr>
        <a:xfrm>
          <a:off x="0" y="0"/>
          <a:ext cx="0" cy="0"/>
          <a:chOff x="0" y="0"/>
          <a:chExt cx="0" cy="0"/>
        </a:xfrm>
      </p:grpSpPr>
      <p:sp>
        <p:nvSpPr>
          <p:cNvPr id="70" name="Google Shape;70;p20"/>
          <p:cNvSpPr txBox="1"/>
          <p:nvPr>
            <p:ph type="title"/>
          </p:nvPr>
        </p:nvSpPr>
        <p:spPr>
          <a:xfrm>
            <a:off x="3065375" y="639850"/>
            <a:ext cx="5220000" cy="388500"/>
          </a:xfrm>
          <a:prstGeom prst="rect">
            <a:avLst/>
          </a:prstGeom>
        </p:spPr>
        <p:txBody>
          <a:bodyPr anchorCtr="0" anchor="t" bIns="91425" lIns="91425" spcFirstLastPara="1" rIns="91425" wrap="square" tIns="91425">
            <a:normAutofit/>
          </a:bodyPr>
          <a:lstStyle>
            <a:lvl1pPr lvl="0" rtl="0">
              <a:spcBef>
                <a:spcPts val="0"/>
              </a:spcBef>
              <a:spcAft>
                <a:spcPts val="0"/>
              </a:spcAft>
              <a:buSzPts val="1900"/>
              <a:buNone/>
              <a:defRPr sz="19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p:txBody>
      </p:sp>
      <p:sp>
        <p:nvSpPr>
          <p:cNvPr id="71" name="Google Shape;71;p20"/>
          <p:cNvSpPr txBox="1"/>
          <p:nvPr>
            <p:ph idx="1" type="body"/>
          </p:nvPr>
        </p:nvSpPr>
        <p:spPr>
          <a:xfrm>
            <a:off x="3065375" y="1432150"/>
            <a:ext cx="5220000" cy="30381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17500" lvl="1" marL="914400" rtl="0">
              <a:lnSpc>
                <a:spcPct val="115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2pPr>
            <a:lvl3pPr indent="-317500" lvl="2" marL="1371600" rtl="0">
              <a:lnSpc>
                <a:spcPct val="115000"/>
              </a:lnSpc>
              <a:spcBef>
                <a:spcPts val="0"/>
              </a:spcBef>
              <a:spcAft>
                <a:spcPts val="0"/>
              </a:spcAft>
              <a:buClr>
                <a:schemeClr val="dk1"/>
              </a:buClr>
              <a:buSzPts val="1400"/>
              <a:buFont typeface="Ubuntu Light"/>
              <a:buChar char="■"/>
              <a:defRPr>
                <a:solidFill>
                  <a:schemeClr val="dk1"/>
                </a:solidFill>
                <a:latin typeface="Ubuntu Light"/>
                <a:ea typeface="Ubuntu Light"/>
                <a:cs typeface="Ubuntu Light"/>
                <a:sym typeface="Ubuntu Light"/>
              </a:defRPr>
            </a:lvl3pPr>
            <a:lvl4pPr indent="-317500" lvl="3" marL="1828800" rtl="0">
              <a:lnSpc>
                <a:spcPct val="115000"/>
              </a:lnSpc>
              <a:spcBef>
                <a:spcPts val="0"/>
              </a:spcBef>
              <a:spcAft>
                <a:spcPts val="0"/>
              </a:spcAft>
              <a:buClr>
                <a:schemeClr val="dk1"/>
              </a:buClr>
              <a:buSzPts val="1400"/>
              <a:buFont typeface="Ubuntu Light"/>
              <a:buChar char="●"/>
              <a:defRPr i="1">
                <a:solidFill>
                  <a:schemeClr val="dk1"/>
                </a:solidFill>
                <a:latin typeface="Ubuntu Light"/>
                <a:ea typeface="Ubuntu Light"/>
                <a:cs typeface="Ubuntu Light"/>
                <a:sym typeface="Ubuntu Light"/>
              </a:defRPr>
            </a:lvl4pPr>
            <a:lvl5pPr indent="-317500" lvl="4" marL="2286000" rtl="0">
              <a:lnSpc>
                <a:spcPct val="115000"/>
              </a:lnSpc>
              <a:spcBef>
                <a:spcPts val="0"/>
              </a:spcBef>
              <a:spcAft>
                <a:spcPts val="0"/>
              </a:spcAft>
              <a:buClr>
                <a:schemeClr val="dk1"/>
              </a:buClr>
              <a:buSzPts val="1400"/>
              <a:buChar char="○"/>
              <a:defRPr>
                <a:solidFill>
                  <a:schemeClr val="dk1"/>
                </a:solidFill>
              </a:defRPr>
            </a:lvl5pPr>
            <a:lvl6pPr indent="-317500" lvl="5" marL="2743200" rtl="0">
              <a:lnSpc>
                <a:spcPct val="115000"/>
              </a:lnSpc>
              <a:spcBef>
                <a:spcPts val="0"/>
              </a:spcBef>
              <a:spcAft>
                <a:spcPts val="0"/>
              </a:spcAft>
              <a:buClr>
                <a:schemeClr val="dk1"/>
              </a:buClr>
              <a:buSzPts val="1400"/>
              <a:buChar char="■"/>
              <a:defRPr>
                <a:solidFill>
                  <a:schemeClr val="dk1"/>
                </a:solidFill>
              </a:defRPr>
            </a:lvl6pPr>
            <a:lvl7pPr indent="-317500" lvl="6" marL="3200400" rtl="0">
              <a:lnSpc>
                <a:spcPct val="115000"/>
              </a:lnSpc>
              <a:spcBef>
                <a:spcPts val="0"/>
              </a:spcBef>
              <a:spcAft>
                <a:spcPts val="0"/>
              </a:spcAft>
              <a:buClr>
                <a:schemeClr val="dk1"/>
              </a:buClr>
              <a:buSzPts val="1400"/>
              <a:buChar char="●"/>
              <a:defRPr>
                <a:solidFill>
                  <a:schemeClr val="dk1"/>
                </a:solidFill>
              </a:defRPr>
            </a:lvl7pPr>
            <a:lvl8pPr indent="-317500" lvl="7" marL="3657600" rtl="0">
              <a:lnSpc>
                <a:spcPct val="115000"/>
              </a:lnSpc>
              <a:spcBef>
                <a:spcPts val="0"/>
              </a:spcBef>
              <a:spcAft>
                <a:spcPts val="0"/>
              </a:spcAft>
              <a:buClr>
                <a:schemeClr val="dk1"/>
              </a:buClr>
              <a:buSzPts val="1400"/>
              <a:buChar char="○"/>
              <a:defRPr>
                <a:solidFill>
                  <a:schemeClr val="dk1"/>
                </a:solidFill>
              </a:defRPr>
            </a:lvl8pPr>
            <a:lvl9pPr indent="-317500" lvl="8" marL="4114800" rtl="0">
              <a:lnSpc>
                <a:spcPct val="115000"/>
              </a:lnSpc>
              <a:spcBef>
                <a:spcPts val="0"/>
              </a:spcBef>
              <a:spcAft>
                <a:spcPts val="0"/>
              </a:spcAft>
              <a:buClr>
                <a:schemeClr val="dk1"/>
              </a:buClr>
              <a:buSzPts val="1400"/>
              <a:buChar char="■"/>
              <a:defRPr>
                <a:solidFill>
                  <a:schemeClr val="dk1"/>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1">
  <p:cSld name="TITLE_1_2_1">
    <p:bg>
      <p:bgPr>
        <a:blipFill>
          <a:blip r:embed="rId2">
            <a:alphaModFix/>
          </a:blip>
          <a:stretch>
            <a:fillRect/>
          </a:stretch>
        </a:blipFill>
      </p:bgPr>
    </p:bg>
    <p:spTree>
      <p:nvGrpSpPr>
        <p:cNvPr id="72" name="Shape 72"/>
        <p:cNvGrpSpPr/>
        <p:nvPr/>
      </p:nvGrpSpPr>
      <p:grpSpPr>
        <a:xfrm>
          <a:off x="0" y="0"/>
          <a:ext cx="0" cy="0"/>
          <a:chOff x="0" y="0"/>
          <a:chExt cx="0" cy="0"/>
        </a:xfrm>
      </p:grpSpPr>
      <p:sp>
        <p:nvSpPr>
          <p:cNvPr id="73" name="Google Shape;73;p21"/>
          <p:cNvSpPr txBox="1"/>
          <p:nvPr>
            <p:ph type="title"/>
          </p:nvPr>
        </p:nvSpPr>
        <p:spPr>
          <a:xfrm>
            <a:off x="540000" y="639850"/>
            <a:ext cx="4449600" cy="388500"/>
          </a:xfrm>
          <a:prstGeom prst="rect">
            <a:avLst/>
          </a:prstGeom>
        </p:spPr>
        <p:txBody>
          <a:bodyPr anchorCtr="0" anchor="t" bIns="91425" lIns="91425" spcFirstLastPara="1" rIns="91425" wrap="square" tIns="91425">
            <a:normAutofit/>
          </a:bodyPr>
          <a:lstStyle>
            <a:lvl1pPr lvl="0" rtl="0">
              <a:spcBef>
                <a:spcPts val="0"/>
              </a:spcBef>
              <a:spcAft>
                <a:spcPts val="0"/>
              </a:spcAft>
              <a:buSzPts val="1900"/>
              <a:buNone/>
              <a:defRPr sz="19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p:txBody>
      </p:sp>
      <p:sp>
        <p:nvSpPr>
          <p:cNvPr id="74" name="Google Shape;74;p21"/>
          <p:cNvSpPr txBox="1"/>
          <p:nvPr>
            <p:ph idx="1" type="body"/>
          </p:nvPr>
        </p:nvSpPr>
        <p:spPr>
          <a:xfrm>
            <a:off x="1159911" y="1432150"/>
            <a:ext cx="4137600" cy="30381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17500" lvl="1" marL="914400" rtl="0">
              <a:lnSpc>
                <a:spcPct val="115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2pPr>
            <a:lvl3pPr indent="-317500" lvl="2" marL="1371600" rtl="0">
              <a:lnSpc>
                <a:spcPct val="115000"/>
              </a:lnSpc>
              <a:spcBef>
                <a:spcPts val="0"/>
              </a:spcBef>
              <a:spcAft>
                <a:spcPts val="0"/>
              </a:spcAft>
              <a:buClr>
                <a:schemeClr val="dk1"/>
              </a:buClr>
              <a:buSzPts val="1400"/>
              <a:buFont typeface="Ubuntu Light"/>
              <a:buChar char="■"/>
              <a:defRPr>
                <a:solidFill>
                  <a:schemeClr val="dk1"/>
                </a:solidFill>
                <a:latin typeface="Ubuntu Light"/>
                <a:ea typeface="Ubuntu Light"/>
                <a:cs typeface="Ubuntu Light"/>
                <a:sym typeface="Ubuntu Light"/>
              </a:defRPr>
            </a:lvl3pPr>
            <a:lvl4pPr indent="-317500" lvl="3" marL="1828800" rtl="0">
              <a:lnSpc>
                <a:spcPct val="115000"/>
              </a:lnSpc>
              <a:spcBef>
                <a:spcPts val="0"/>
              </a:spcBef>
              <a:spcAft>
                <a:spcPts val="0"/>
              </a:spcAft>
              <a:buClr>
                <a:schemeClr val="dk1"/>
              </a:buClr>
              <a:buSzPts val="1400"/>
              <a:buFont typeface="Ubuntu Light"/>
              <a:buChar char="●"/>
              <a:defRPr i="1">
                <a:solidFill>
                  <a:schemeClr val="dk1"/>
                </a:solidFill>
                <a:latin typeface="Ubuntu Light"/>
                <a:ea typeface="Ubuntu Light"/>
                <a:cs typeface="Ubuntu Light"/>
                <a:sym typeface="Ubuntu Light"/>
              </a:defRPr>
            </a:lvl4pPr>
            <a:lvl5pPr indent="-317500" lvl="4" marL="2286000" rtl="0">
              <a:lnSpc>
                <a:spcPct val="115000"/>
              </a:lnSpc>
              <a:spcBef>
                <a:spcPts val="0"/>
              </a:spcBef>
              <a:spcAft>
                <a:spcPts val="0"/>
              </a:spcAft>
              <a:buClr>
                <a:schemeClr val="dk1"/>
              </a:buClr>
              <a:buSzPts val="1400"/>
              <a:buChar char="○"/>
              <a:defRPr>
                <a:solidFill>
                  <a:schemeClr val="dk1"/>
                </a:solidFill>
              </a:defRPr>
            </a:lvl5pPr>
            <a:lvl6pPr indent="-317500" lvl="5" marL="2743200" rtl="0">
              <a:lnSpc>
                <a:spcPct val="115000"/>
              </a:lnSpc>
              <a:spcBef>
                <a:spcPts val="0"/>
              </a:spcBef>
              <a:spcAft>
                <a:spcPts val="0"/>
              </a:spcAft>
              <a:buClr>
                <a:schemeClr val="dk1"/>
              </a:buClr>
              <a:buSzPts val="1400"/>
              <a:buChar char="■"/>
              <a:defRPr>
                <a:solidFill>
                  <a:schemeClr val="dk1"/>
                </a:solidFill>
              </a:defRPr>
            </a:lvl6pPr>
            <a:lvl7pPr indent="-317500" lvl="6" marL="3200400" rtl="0">
              <a:lnSpc>
                <a:spcPct val="115000"/>
              </a:lnSpc>
              <a:spcBef>
                <a:spcPts val="0"/>
              </a:spcBef>
              <a:spcAft>
                <a:spcPts val="0"/>
              </a:spcAft>
              <a:buClr>
                <a:schemeClr val="dk1"/>
              </a:buClr>
              <a:buSzPts val="1400"/>
              <a:buChar char="●"/>
              <a:defRPr>
                <a:solidFill>
                  <a:schemeClr val="dk1"/>
                </a:solidFill>
              </a:defRPr>
            </a:lvl7pPr>
            <a:lvl8pPr indent="-317500" lvl="7" marL="3657600" rtl="0">
              <a:lnSpc>
                <a:spcPct val="115000"/>
              </a:lnSpc>
              <a:spcBef>
                <a:spcPts val="0"/>
              </a:spcBef>
              <a:spcAft>
                <a:spcPts val="0"/>
              </a:spcAft>
              <a:buClr>
                <a:schemeClr val="dk1"/>
              </a:buClr>
              <a:buSzPts val="1400"/>
              <a:buChar char="○"/>
              <a:defRPr>
                <a:solidFill>
                  <a:schemeClr val="dk1"/>
                </a:solidFill>
              </a:defRPr>
            </a:lvl8pPr>
            <a:lvl9pPr indent="-317500" lvl="8" marL="4114800" rtl="0">
              <a:lnSpc>
                <a:spcPct val="115000"/>
              </a:lnSpc>
              <a:spcBef>
                <a:spcPts val="0"/>
              </a:spcBef>
              <a:spcAft>
                <a:spcPts val="0"/>
              </a:spcAft>
              <a:buClr>
                <a:schemeClr val="dk1"/>
              </a:buClr>
              <a:buSzPts val="1400"/>
              <a:buChar char="■"/>
              <a:defRPr>
                <a:solidFill>
                  <a:schemeClr val="dk1"/>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2 2">
  <p:cSld name="TITLE_1_2_2_2">
    <p:bg>
      <p:bgPr>
        <a:blipFill>
          <a:blip r:embed="rId2">
            <a:alphaModFix/>
          </a:blip>
          <a:stretch>
            <a:fillRect/>
          </a:stretch>
        </a:blipFill>
      </p:bgPr>
    </p:bg>
    <p:spTree>
      <p:nvGrpSpPr>
        <p:cNvPr id="75" name="Shape 75"/>
        <p:cNvGrpSpPr/>
        <p:nvPr/>
      </p:nvGrpSpPr>
      <p:grpSpPr>
        <a:xfrm>
          <a:off x="0" y="0"/>
          <a:ext cx="0" cy="0"/>
          <a:chOff x="0" y="0"/>
          <a:chExt cx="0" cy="0"/>
        </a:xfrm>
      </p:grpSpPr>
      <p:sp>
        <p:nvSpPr>
          <p:cNvPr id="76" name="Google Shape;76;p22"/>
          <p:cNvSpPr txBox="1"/>
          <p:nvPr>
            <p:ph type="title"/>
          </p:nvPr>
        </p:nvSpPr>
        <p:spPr>
          <a:xfrm>
            <a:off x="4696375" y="639850"/>
            <a:ext cx="3876000" cy="388500"/>
          </a:xfrm>
          <a:prstGeom prst="rect">
            <a:avLst/>
          </a:prstGeom>
        </p:spPr>
        <p:txBody>
          <a:bodyPr anchorCtr="0" anchor="t" bIns="91425" lIns="91425" spcFirstLastPara="1" rIns="91425" wrap="square" tIns="91425">
            <a:normAutofit/>
          </a:bodyPr>
          <a:lstStyle>
            <a:lvl1pPr lvl="0" rtl="0">
              <a:spcBef>
                <a:spcPts val="0"/>
              </a:spcBef>
              <a:spcAft>
                <a:spcPts val="0"/>
              </a:spcAft>
              <a:buSzPts val="1900"/>
              <a:buNone/>
              <a:defRPr sz="19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p:txBody>
      </p:sp>
      <p:sp>
        <p:nvSpPr>
          <p:cNvPr id="77" name="Google Shape;77;p22"/>
          <p:cNvSpPr txBox="1"/>
          <p:nvPr>
            <p:ph idx="1" type="body"/>
          </p:nvPr>
        </p:nvSpPr>
        <p:spPr>
          <a:xfrm>
            <a:off x="4696375" y="1432150"/>
            <a:ext cx="3617700" cy="30381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17500" lvl="1" marL="914400" rtl="0">
              <a:lnSpc>
                <a:spcPct val="115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2pPr>
            <a:lvl3pPr indent="-317500" lvl="2" marL="1371600" rtl="0">
              <a:lnSpc>
                <a:spcPct val="115000"/>
              </a:lnSpc>
              <a:spcBef>
                <a:spcPts val="0"/>
              </a:spcBef>
              <a:spcAft>
                <a:spcPts val="0"/>
              </a:spcAft>
              <a:buClr>
                <a:schemeClr val="dk1"/>
              </a:buClr>
              <a:buSzPts val="1400"/>
              <a:buFont typeface="Ubuntu Light"/>
              <a:buChar char="■"/>
              <a:defRPr>
                <a:solidFill>
                  <a:schemeClr val="dk1"/>
                </a:solidFill>
                <a:latin typeface="Ubuntu Light"/>
                <a:ea typeface="Ubuntu Light"/>
                <a:cs typeface="Ubuntu Light"/>
                <a:sym typeface="Ubuntu Light"/>
              </a:defRPr>
            </a:lvl3pPr>
            <a:lvl4pPr indent="-317500" lvl="3" marL="1828800" rtl="0">
              <a:lnSpc>
                <a:spcPct val="115000"/>
              </a:lnSpc>
              <a:spcBef>
                <a:spcPts val="0"/>
              </a:spcBef>
              <a:spcAft>
                <a:spcPts val="0"/>
              </a:spcAft>
              <a:buClr>
                <a:schemeClr val="dk1"/>
              </a:buClr>
              <a:buSzPts val="1400"/>
              <a:buFont typeface="Ubuntu Light"/>
              <a:buChar char="●"/>
              <a:defRPr i="1">
                <a:solidFill>
                  <a:schemeClr val="dk1"/>
                </a:solidFill>
                <a:latin typeface="Ubuntu Light"/>
                <a:ea typeface="Ubuntu Light"/>
                <a:cs typeface="Ubuntu Light"/>
                <a:sym typeface="Ubuntu Light"/>
              </a:defRPr>
            </a:lvl4pPr>
            <a:lvl5pPr indent="-317500" lvl="4" marL="2286000" rtl="0">
              <a:lnSpc>
                <a:spcPct val="115000"/>
              </a:lnSpc>
              <a:spcBef>
                <a:spcPts val="0"/>
              </a:spcBef>
              <a:spcAft>
                <a:spcPts val="0"/>
              </a:spcAft>
              <a:buClr>
                <a:schemeClr val="dk1"/>
              </a:buClr>
              <a:buSzPts val="1400"/>
              <a:buChar char="○"/>
              <a:defRPr>
                <a:solidFill>
                  <a:schemeClr val="dk1"/>
                </a:solidFill>
              </a:defRPr>
            </a:lvl5pPr>
            <a:lvl6pPr indent="-317500" lvl="5" marL="2743200" rtl="0">
              <a:lnSpc>
                <a:spcPct val="115000"/>
              </a:lnSpc>
              <a:spcBef>
                <a:spcPts val="0"/>
              </a:spcBef>
              <a:spcAft>
                <a:spcPts val="0"/>
              </a:spcAft>
              <a:buClr>
                <a:schemeClr val="dk1"/>
              </a:buClr>
              <a:buSzPts val="1400"/>
              <a:buChar char="■"/>
              <a:defRPr>
                <a:solidFill>
                  <a:schemeClr val="dk1"/>
                </a:solidFill>
              </a:defRPr>
            </a:lvl6pPr>
            <a:lvl7pPr indent="-317500" lvl="6" marL="3200400" rtl="0">
              <a:lnSpc>
                <a:spcPct val="115000"/>
              </a:lnSpc>
              <a:spcBef>
                <a:spcPts val="0"/>
              </a:spcBef>
              <a:spcAft>
                <a:spcPts val="0"/>
              </a:spcAft>
              <a:buClr>
                <a:schemeClr val="dk1"/>
              </a:buClr>
              <a:buSzPts val="1400"/>
              <a:buChar char="●"/>
              <a:defRPr>
                <a:solidFill>
                  <a:schemeClr val="dk1"/>
                </a:solidFill>
              </a:defRPr>
            </a:lvl7pPr>
            <a:lvl8pPr indent="-317500" lvl="7" marL="3657600" rtl="0">
              <a:lnSpc>
                <a:spcPct val="115000"/>
              </a:lnSpc>
              <a:spcBef>
                <a:spcPts val="0"/>
              </a:spcBef>
              <a:spcAft>
                <a:spcPts val="0"/>
              </a:spcAft>
              <a:buClr>
                <a:schemeClr val="dk1"/>
              </a:buClr>
              <a:buSzPts val="1400"/>
              <a:buChar char="○"/>
              <a:defRPr>
                <a:solidFill>
                  <a:schemeClr val="dk1"/>
                </a:solidFill>
              </a:defRPr>
            </a:lvl8pPr>
            <a:lvl9pPr indent="-317500" lvl="8" marL="4114800" rtl="0">
              <a:lnSpc>
                <a:spcPct val="115000"/>
              </a:lnSpc>
              <a:spcBef>
                <a:spcPts val="0"/>
              </a:spcBef>
              <a:spcAft>
                <a:spcPts val="0"/>
              </a:spcAft>
              <a:buClr>
                <a:schemeClr val="dk1"/>
              </a:buClr>
              <a:buSzPts val="1400"/>
              <a:buChar char="■"/>
              <a:defRPr>
                <a:solidFill>
                  <a:schemeClr val="dk1"/>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1 1 1 1">
  <p:cSld name="TITLE_1_2_1_1_1_1">
    <p:bg>
      <p:bgPr>
        <a:blipFill>
          <a:blip r:embed="rId2">
            <a:alphaModFix/>
          </a:blip>
          <a:stretch>
            <a:fillRect/>
          </a:stretch>
        </a:blipFill>
      </p:bgPr>
    </p:bg>
    <p:spTree>
      <p:nvGrpSpPr>
        <p:cNvPr id="78" name="Shape 78"/>
        <p:cNvGrpSpPr/>
        <p:nvPr/>
      </p:nvGrpSpPr>
      <p:grpSpPr>
        <a:xfrm>
          <a:off x="0" y="0"/>
          <a:ext cx="0" cy="0"/>
          <a:chOff x="0" y="0"/>
          <a:chExt cx="0" cy="0"/>
        </a:xfrm>
      </p:grpSpPr>
      <p:sp>
        <p:nvSpPr>
          <p:cNvPr id="79" name="Google Shape;79;p23"/>
          <p:cNvSpPr txBox="1"/>
          <p:nvPr>
            <p:ph type="title"/>
          </p:nvPr>
        </p:nvSpPr>
        <p:spPr>
          <a:xfrm>
            <a:off x="540000" y="639850"/>
            <a:ext cx="4449600" cy="388500"/>
          </a:xfrm>
          <a:prstGeom prst="rect">
            <a:avLst/>
          </a:prstGeom>
        </p:spPr>
        <p:txBody>
          <a:bodyPr anchorCtr="0" anchor="t" bIns="91425" lIns="91425" spcFirstLastPara="1" rIns="91425" wrap="square" tIns="91425">
            <a:normAutofit/>
          </a:bodyPr>
          <a:lstStyle>
            <a:lvl1pPr lvl="0" rtl="0">
              <a:spcBef>
                <a:spcPts val="0"/>
              </a:spcBef>
              <a:spcAft>
                <a:spcPts val="0"/>
              </a:spcAft>
              <a:buSzPts val="1900"/>
              <a:buNone/>
              <a:defRPr sz="19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p:txBody>
      </p:sp>
      <p:sp>
        <p:nvSpPr>
          <p:cNvPr id="80" name="Google Shape;80;p23"/>
          <p:cNvSpPr txBox="1"/>
          <p:nvPr>
            <p:ph idx="1" type="body"/>
          </p:nvPr>
        </p:nvSpPr>
        <p:spPr>
          <a:xfrm>
            <a:off x="1159911" y="1432150"/>
            <a:ext cx="4137600" cy="30381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17500" lvl="1" marL="914400" rtl="0">
              <a:lnSpc>
                <a:spcPct val="115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2pPr>
            <a:lvl3pPr indent="-317500" lvl="2" marL="1371600" rtl="0">
              <a:lnSpc>
                <a:spcPct val="115000"/>
              </a:lnSpc>
              <a:spcBef>
                <a:spcPts val="0"/>
              </a:spcBef>
              <a:spcAft>
                <a:spcPts val="0"/>
              </a:spcAft>
              <a:buClr>
                <a:schemeClr val="dk1"/>
              </a:buClr>
              <a:buSzPts val="1400"/>
              <a:buFont typeface="Ubuntu Light"/>
              <a:buChar char="■"/>
              <a:defRPr>
                <a:solidFill>
                  <a:schemeClr val="dk1"/>
                </a:solidFill>
                <a:latin typeface="Ubuntu Light"/>
                <a:ea typeface="Ubuntu Light"/>
                <a:cs typeface="Ubuntu Light"/>
                <a:sym typeface="Ubuntu Light"/>
              </a:defRPr>
            </a:lvl3pPr>
            <a:lvl4pPr indent="-317500" lvl="3" marL="1828800" rtl="0">
              <a:lnSpc>
                <a:spcPct val="115000"/>
              </a:lnSpc>
              <a:spcBef>
                <a:spcPts val="0"/>
              </a:spcBef>
              <a:spcAft>
                <a:spcPts val="0"/>
              </a:spcAft>
              <a:buClr>
                <a:schemeClr val="dk1"/>
              </a:buClr>
              <a:buSzPts val="1400"/>
              <a:buFont typeface="Ubuntu Light"/>
              <a:buChar char="●"/>
              <a:defRPr i="1">
                <a:solidFill>
                  <a:schemeClr val="dk1"/>
                </a:solidFill>
                <a:latin typeface="Ubuntu Light"/>
                <a:ea typeface="Ubuntu Light"/>
                <a:cs typeface="Ubuntu Light"/>
                <a:sym typeface="Ubuntu Light"/>
              </a:defRPr>
            </a:lvl4pPr>
            <a:lvl5pPr indent="-317500" lvl="4" marL="2286000" rtl="0">
              <a:lnSpc>
                <a:spcPct val="115000"/>
              </a:lnSpc>
              <a:spcBef>
                <a:spcPts val="0"/>
              </a:spcBef>
              <a:spcAft>
                <a:spcPts val="0"/>
              </a:spcAft>
              <a:buClr>
                <a:schemeClr val="dk1"/>
              </a:buClr>
              <a:buSzPts val="1400"/>
              <a:buChar char="○"/>
              <a:defRPr>
                <a:solidFill>
                  <a:schemeClr val="dk1"/>
                </a:solidFill>
              </a:defRPr>
            </a:lvl5pPr>
            <a:lvl6pPr indent="-317500" lvl="5" marL="2743200" rtl="0">
              <a:lnSpc>
                <a:spcPct val="115000"/>
              </a:lnSpc>
              <a:spcBef>
                <a:spcPts val="0"/>
              </a:spcBef>
              <a:spcAft>
                <a:spcPts val="0"/>
              </a:spcAft>
              <a:buClr>
                <a:schemeClr val="dk1"/>
              </a:buClr>
              <a:buSzPts val="1400"/>
              <a:buChar char="■"/>
              <a:defRPr>
                <a:solidFill>
                  <a:schemeClr val="dk1"/>
                </a:solidFill>
              </a:defRPr>
            </a:lvl6pPr>
            <a:lvl7pPr indent="-317500" lvl="6" marL="3200400" rtl="0">
              <a:lnSpc>
                <a:spcPct val="115000"/>
              </a:lnSpc>
              <a:spcBef>
                <a:spcPts val="0"/>
              </a:spcBef>
              <a:spcAft>
                <a:spcPts val="0"/>
              </a:spcAft>
              <a:buClr>
                <a:schemeClr val="dk1"/>
              </a:buClr>
              <a:buSzPts val="1400"/>
              <a:buChar char="●"/>
              <a:defRPr>
                <a:solidFill>
                  <a:schemeClr val="dk1"/>
                </a:solidFill>
              </a:defRPr>
            </a:lvl7pPr>
            <a:lvl8pPr indent="-317500" lvl="7" marL="3657600" rtl="0">
              <a:lnSpc>
                <a:spcPct val="115000"/>
              </a:lnSpc>
              <a:spcBef>
                <a:spcPts val="0"/>
              </a:spcBef>
              <a:spcAft>
                <a:spcPts val="0"/>
              </a:spcAft>
              <a:buClr>
                <a:schemeClr val="dk1"/>
              </a:buClr>
              <a:buSzPts val="1400"/>
              <a:buChar char="○"/>
              <a:defRPr>
                <a:solidFill>
                  <a:schemeClr val="dk1"/>
                </a:solidFill>
              </a:defRPr>
            </a:lvl8pPr>
            <a:lvl9pPr indent="-317500" lvl="8" marL="4114800" rtl="0">
              <a:lnSpc>
                <a:spcPct val="115000"/>
              </a:lnSpc>
              <a:spcBef>
                <a:spcPts val="0"/>
              </a:spcBef>
              <a:spcAft>
                <a:spcPts val="0"/>
              </a:spcAft>
              <a:buClr>
                <a:schemeClr val="dk1"/>
              </a:buClr>
              <a:buSzPts val="1400"/>
              <a:buChar char="■"/>
              <a:defRPr>
                <a:solidFill>
                  <a:schemeClr val="dk1"/>
                </a:solidFi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1 1 1">
  <p:cSld name="TITLE_1_2_1_1_1_2">
    <p:bg>
      <p:bgPr>
        <a:blipFill>
          <a:blip r:embed="rId2">
            <a:alphaModFix/>
          </a:blip>
          <a:stretch>
            <a:fillRect/>
          </a:stretch>
        </a:blipFill>
      </p:bgPr>
    </p:bg>
    <p:spTree>
      <p:nvGrpSpPr>
        <p:cNvPr id="81" name="Shape 81"/>
        <p:cNvGrpSpPr/>
        <p:nvPr/>
      </p:nvGrpSpPr>
      <p:grpSpPr>
        <a:xfrm>
          <a:off x="0" y="0"/>
          <a:ext cx="0" cy="0"/>
          <a:chOff x="0" y="0"/>
          <a:chExt cx="0" cy="0"/>
        </a:xfrm>
      </p:grpSpPr>
      <p:sp>
        <p:nvSpPr>
          <p:cNvPr id="82" name="Google Shape;82;p24"/>
          <p:cNvSpPr txBox="1"/>
          <p:nvPr>
            <p:ph type="title"/>
          </p:nvPr>
        </p:nvSpPr>
        <p:spPr>
          <a:xfrm>
            <a:off x="540000" y="639850"/>
            <a:ext cx="4449600" cy="388500"/>
          </a:xfrm>
          <a:prstGeom prst="rect">
            <a:avLst/>
          </a:prstGeom>
        </p:spPr>
        <p:txBody>
          <a:bodyPr anchorCtr="0" anchor="t" bIns="91425" lIns="91425" spcFirstLastPara="1" rIns="91425" wrap="square" tIns="91425">
            <a:normAutofit/>
          </a:bodyPr>
          <a:lstStyle>
            <a:lvl1pPr lvl="0" rtl="0">
              <a:spcBef>
                <a:spcPts val="0"/>
              </a:spcBef>
              <a:spcAft>
                <a:spcPts val="0"/>
              </a:spcAft>
              <a:buSzPts val="1900"/>
              <a:buNone/>
              <a:defRPr sz="19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p:txBody>
      </p:sp>
      <p:sp>
        <p:nvSpPr>
          <p:cNvPr id="83" name="Google Shape;83;p24"/>
          <p:cNvSpPr txBox="1"/>
          <p:nvPr>
            <p:ph idx="1" type="body"/>
          </p:nvPr>
        </p:nvSpPr>
        <p:spPr>
          <a:xfrm>
            <a:off x="1159911" y="1432150"/>
            <a:ext cx="4137600" cy="30381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17500" lvl="1" marL="914400" rtl="0">
              <a:lnSpc>
                <a:spcPct val="115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2pPr>
            <a:lvl3pPr indent="-317500" lvl="2" marL="1371600" rtl="0">
              <a:lnSpc>
                <a:spcPct val="115000"/>
              </a:lnSpc>
              <a:spcBef>
                <a:spcPts val="0"/>
              </a:spcBef>
              <a:spcAft>
                <a:spcPts val="0"/>
              </a:spcAft>
              <a:buClr>
                <a:schemeClr val="dk1"/>
              </a:buClr>
              <a:buSzPts val="1400"/>
              <a:buFont typeface="Ubuntu Light"/>
              <a:buChar char="■"/>
              <a:defRPr>
                <a:solidFill>
                  <a:schemeClr val="dk1"/>
                </a:solidFill>
                <a:latin typeface="Ubuntu Light"/>
                <a:ea typeface="Ubuntu Light"/>
                <a:cs typeface="Ubuntu Light"/>
                <a:sym typeface="Ubuntu Light"/>
              </a:defRPr>
            </a:lvl3pPr>
            <a:lvl4pPr indent="-317500" lvl="3" marL="1828800" rtl="0">
              <a:lnSpc>
                <a:spcPct val="115000"/>
              </a:lnSpc>
              <a:spcBef>
                <a:spcPts val="0"/>
              </a:spcBef>
              <a:spcAft>
                <a:spcPts val="0"/>
              </a:spcAft>
              <a:buClr>
                <a:schemeClr val="dk1"/>
              </a:buClr>
              <a:buSzPts val="1400"/>
              <a:buFont typeface="Ubuntu Light"/>
              <a:buChar char="●"/>
              <a:defRPr i="1">
                <a:solidFill>
                  <a:schemeClr val="dk1"/>
                </a:solidFill>
                <a:latin typeface="Ubuntu Light"/>
                <a:ea typeface="Ubuntu Light"/>
                <a:cs typeface="Ubuntu Light"/>
                <a:sym typeface="Ubuntu Light"/>
              </a:defRPr>
            </a:lvl4pPr>
            <a:lvl5pPr indent="-317500" lvl="4" marL="2286000" rtl="0">
              <a:lnSpc>
                <a:spcPct val="115000"/>
              </a:lnSpc>
              <a:spcBef>
                <a:spcPts val="0"/>
              </a:spcBef>
              <a:spcAft>
                <a:spcPts val="0"/>
              </a:spcAft>
              <a:buClr>
                <a:schemeClr val="dk1"/>
              </a:buClr>
              <a:buSzPts val="1400"/>
              <a:buChar char="○"/>
              <a:defRPr>
                <a:solidFill>
                  <a:schemeClr val="dk1"/>
                </a:solidFill>
              </a:defRPr>
            </a:lvl5pPr>
            <a:lvl6pPr indent="-317500" lvl="5" marL="2743200" rtl="0">
              <a:lnSpc>
                <a:spcPct val="115000"/>
              </a:lnSpc>
              <a:spcBef>
                <a:spcPts val="0"/>
              </a:spcBef>
              <a:spcAft>
                <a:spcPts val="0"/>
              </a:spcAft>
              <a:buClr>
                <a:schemeClr val="dk1"/>
              </a:buClr>
              <a:buSzPts val="1400"/>
              <a:buChar char="■"/>
              <a:defRPr>
                <a:solidFill>
                  <a:schemeClr val="dk1"/>
                </a:solidFill>
              </a:defRPr>
            </a:lvl6pPr>
            <a:lvl7pPr indent="-317500" lvl="6" marL="3200400" rtl="0">
              <a:lnSpc>
                <a:spcPct val="115000"/>
              </a:lnSpc>
              <a:spcBef>
                <a:spcPts val="0"/>
              </a:spcBef>
              <a:spcAft>
                <a:spcPts val="0"/>
              </a:spcAft>
              <a:buClr>
                <a:schemeClr val="dk1"/>
              </a:buClr>
              <a:buSzPts val="1400"/>
              <a:buChar char="●"/>
              <a:defRPr>
                <a:solidFill>
                  <a:schemeClr val="dk1"/>
                </a:solidFill>
              </a:defRPr>
            </a:lvl7pPr>
            <a:lvl8pPr indent="-317500" lvl="7" marL="3657600" rtl="0">
              <a:lnSpc>
                <a:spcPct val="115000"/>
              </a:lnSpc>
              <a:spcBef>
                <a:spcPts val="0"/>
              </a:spcBef>
              <a:spcAft>
                <a:spcPts val="0"/>
              </a:spcAft>
              <a:buClr>
                <a:schemeClr val="dk1"/>
              </a:buClr>
              <a:buSzPts val="1400"/>
              <a:buChar char="○"/>
              <a:defRPr>
                <a:solidFill>
                  <a:schemeClr val="dk1"/>
                </a:solidFill>
              </a:defRPr>
            </a:lvl8pPr>
            <a:lvl9pPr indent="-317500" lvl="8" marL="4114800" rtl="0">
              <a:lnSpc>
                <a:spcPct val="115000"/>
              </a:lnSpc>
              <a:spcBef>
                <a:spcPts val="0"/>
              </a:spcBef>
              <a:spcAft>
                <a:spcPts val="0"/>
              </a:spcAft>
              <a:buClr>
                <a:schemeClr val="dk1"/>
              </a:buClr>
              <a:buSzPts val="1400"/>
              <a:buChar char="■"/>
              <a:defRPr>
                <a:solidFill>
                  <a:schemeClr val="dk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1 1 1 1 1">
  <p:cSld name="TITLE_1_2_1_1_1_1_1">
    <p:bg>
      <p:bgPr>
        <a:blipFill>
          <a:blip r:embed="rId2">
            <a:alphaModFix/>
          </a:blip>
          <a:stretch>
            <a:fillRect/>
          </a:stretch>
        </a:blipFill>
      </p:bgPr>
    </p:bg>
    <p:spTree>
      <p:nvGrpSpPr>
        <p:cNvPr id="84" name="Shape 84"/>
        <p:cNvGrpSpPr/>
        <p:nvPr/>
      </p:nvGrpSpPr>
      <p:grpSpPr>
        <a:xfrm>
          <a:off x="0" y="0"/>
          <a:ext cx="0" cy="0"/>
          <a:chOff x="0" y="0"/>
          <a:chExt cx="0" cy="0"/>
        </a:xfrm>
      </p:grpSpPr>
      <p:sp>
        <p:nvSpPr>
          <p:cNvPr id="85" name="Google Shape;85;p25"/>
          <p:cNvSpPr txBox="1"/>
          <p:nvPr>
            <p:ph type="title"/>
          </p:nvPr>
        </p:nvSpPr>
        <p:spPr>
          <a:xfrm>
            <a:off x="540000" y="639850"/>
            <a:ext cx="4449600" cy="388500"/>
          </a:xfrm>
          <a:prstGeom prst="rect">
            <a:avLst/>
          </a:prstGeom>
        </p:spPr>
        <p:txBody>
          <a:bodyPr anchorCtr="0" anchor="t" bIns="91425" lIns="91425" spcFirstLastPara="1" rIns="91425" wrap="square" tIns="91425">
            <a:normAutofit/>
          </a:bodyPr>
          <a:lstStyle>
            <a:lvl1pPr lvl="0" rtl="0">
              <a:spcBef>
                <a:spcPts val="0"/>
              </a:spcBef>
              <a:spcAft>
                <a:spcPts val="0"/>
              </a:spcAft>
              <a:buSzPts val="1900"/>
              <a:buNone/>
              <a:defRPr sz="19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p:txBody>
      </p:sp>
      <p:sp>
        <p:nvSpPr>
          <p:cNvPr id="86" name="Google Shape;86;p25"/>
          <p:cNvSpPr txBox="1"/>
          <p:nvPr>
            <p:ph idx="1" type="body"/>
          </p:nvPr>
        </p:nvSpPr>
        <p:spPr>
          <a:xfrm>
            <a:off x="1159911" y="1432150"/>
            <a:ext cx="4137600" cy="30381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17500" lvl="1" marL="914400" rtl="0">
              <a:lnSpc>
                <a:spcPct val="115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2pPr>
            <a:lvl3pPr indent="-317500" lvl="2" marL="1371600" rtl="0">
              <a:lnSpc>
                <a:spcPct val="115000"/>
              </a:lnSpc>
              <a:spcBef>
                <a:spcPts val="0"/>
              </a:spcBef>
              <a:spcAft>
                <a:spcPts val="0"/>
              </a:spcAft>
              <a:buClr>
                <a:schemeClr val="dk1"/>
              </a:buClr>
              <a:buSzPts val="1400"/>
              <a:buFont typeface="Ubuntu Light"/>
              <a:buChar char="■"/>
              <a:defRPr>
                <a:solidFill>
                  <a:schemeClr val="dk1"/>
                </a:solidFill>
                <a:latin typeface="Ubuntu Light"/>
                <a:ea typeface="Ubuntu Light"/>
                <a:cs typeface="Ubuntu Light"/>
                <a:sym typeface="Ubuntu Light"/>
              </a:defRPr>
            </a:lvl3pPr>
            <a:lvl4pPr indent="-317500" lvl="3" marL="1828800" rtl="0">
              <a:lnSpc>
                <a:spcPct val="115000"/>
              </a:lnSpc>
              <a:spcBef>
                <a:spcPts val="0"/>
              </a:spcBef>
              <a:spcAft>
                <a:spcPts val="0"/>
              </a:spcAft>
              <a:buClr>
                <a:schemeClr val="dk1"/>
              </a:buClr>
              <a:buSzPts val="1400"/>
              <a:buFont typeface="Ubuntu Light"/>
              <a:buChar char="●"/>
              <a:defRPr i="1">
                <a:solidFill>
                  <a:schemeClr val="dk1"/>
                </a:solidFill>
                <a:latin typeface="Ubuntu Light"/>
                <a:ea typeface="Ubuntu Light"/>
                <a:cs typeface="Ubuntu Light"/>
                <a:sym typeface="Ubuntu Light"/>
              </a:defRPr>
            </a:lvl4pPr>
            <a:lvl5pPr indent="-317500" lvl="4" marL="2286000" rtl="0">
              <a:lnSpc>
                <a:spcPct val="115000"/>
              </a:lnSpc>
              <a:spcBef>
                <a:spcPts val="0"/>
              </a:spcBef>
              <a:spcAft>
                <a:spcPts val="0"/>
              </a:spcAft>
              <a:buClr>
                <a:schemeClr val="dk1"/>
              </a:buClr>
              <a:buSzPts val="1400"/>
              <a:buChar char="○"/>
              <a:defRPr>
                <a:solidFill>
                  <a:schemeClr val="dk1"/>
                </a:solidFill>
              </a:defRPr>
            </a:lvl5pPr>
            <a:lvl6pPr indent="-317500" lvl="5" marL="2743200" rtl="0">
              <a:lnSpc>
                <a:spcPct val="115000"/>
              </a:lnSpc>
              <a:spcBef>
                <a:spcPts val="0"/>
              </a:spcBef>
              <a:spcAft>
                <a:spcPts val="0"/>
              </a:spcAft>
              <a:buClr>
                <a:schemeClr val="dk1"/>
              </a:buClr>
              <a:buSzPts val="1400"/>
              <a:buChar char="■"/>
              <a:defRPr>
                <a:solidFill>
                  <a:schemeClr val="dk1"/>
                </a:solidFill>
              </a:defRPr>
            </a:lvl6pPr>
            <a:lvl7pPr indent="-317500" lvl="6" marL="3200400" rtl="0">
              <a:lnSpc>
                <a:spcPct val="115000"/>
              </a:lnSpc>
              <a:spcBef>
                <a:spcPts val="0"/>
              </a:spcBef>
              <a:spcAft>
                <a:spcPts val="0"/>
              </a:spcAft>
              <a:buClr>
                <a:schemeClr val="dk1"/>
              </a:buClr>
              <a:buSzPts val="1400"/>
              <a:buChar char="●"/>
              <a:defRPr>
                <a:solidFill>
                  <a:schemeClr val="dk1"/>
                </a:solidFill>
              </a:defRPr>
            </a:lvl7pPr>
            <a:lvl8pPr indent="-317500" lvl="7" marL="3657600" rtl="0">
              <a:lnSpc>
                <a:spcPct val="115000"/>
              </a:lnSpc>
              <a:spcBef>
                <a:spcPts val="0"/>
              </a:spcBef>
              <a:spcAft>
                <a:spcPts val="0"/>
              </a:spcAft>
              <a:buClr>
                <a:schemeClr val="dk1"/>
              </a:buClr>
              <a:buSzPts val="1400"/>
              <a:buChar char="○"/>
              <a:defRPr>
                <a:solidFill>
                  <a:schemeClr val="dk1"/>
                </a:solidFill>
              </a:defRPr>
            </a:lvl8pPr>
            <a:lvl9pPr indent="-317500" lvl="8" marL="4114800" rtl="0">
              <a:lnSpc>
                <a:spcPct val="115000"/>
              </a:lnSpc>
              <a:spcBef>
                <a:spcPts val="0"/>
              </a:spcBef>
              <a:spcAft>
                <a:spcPts val="0"/>
              </a:spcAft>
              <a:buClr>
                <a:schemeClr val="dk1"/>
              </a:buClr>
              <a:buSzPts val="1400"/>
              <a:buChar char="■"/>
              <a:defRPr>
                <a:solidFill>
                  <a:schemeClr val="dk1"/>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2">
  <p:cSld name="TITLE_1_2_2_3">
    <p:bg>
      <p:bgPr>
        <a:blipFill>
          <a:blip r:embed="rId2">
            <a:alphaModFix/>
          </a:blip>
          <a:stretch>
            <a:fillRect/>
          </a:stretch>
        </a:blipFill>
      </p:bgPr>
    </p:bg>
    <p:spTree>
      <p:nvGrpSpPr>
        <p:cNvPr id="87" name="Shape 87"/>
        <p:cNvGrpSpPr/>
        <p:nvPr/>
      </p:nvGrpSpPr>
      <p:grpSpPr>
        <a:xfrm>
          <a:off x="0" y="0"/>
          <a:ext cx="0" cy="0"/>
          <a:chOff x="0" y="0"/>
          <a:chExt cx="0" cy="0"/>
        </a:xfrm>
      </p:grpSpPr>
      <p:sp>
        <p:nvSpPr>
          <p:cNvPr id="88" name="Google Shape;88;p26"/>
          <p:cNvSpPr txBox="1"/>
          <p:nvPr>
            <p:ph type="title"/>
          </p:nvPr>
        </p:nvSpPr>
        <p:spPr>
          <a:xfrm>
            <a:off x="4696375" y="639850"/>
            <a:ext cx="3876000" cy="388500"/>
          </a:xfrm>
          <a:prstGeom prst="rect">
            <a:avLst/>
          </a:prstGeom>
        </p:spPr>
        <p:txBody>
          <a:bodyPr anchorCtr="0" anchor="t" bIns="91425" lIns="91425" spcFirstLastPara="1" rIns="91425" wrap="square" tIns="91425">
            <a:normAutofit/>
          </a:bodyPr>
          <a:lstStyle>
            <a:lvl1pPr lvl="0" rtl="0">
              <a:spcBef>
                <a:spcPts val="0"/>
              </a:spcBef>
              <a:spcAft>
                <a:spcPts val="0"/>
              </a:spcAft>
              <a:buSzPts val="1900"/>
              <a:buNone/>
              <a:defRPr sz="19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p:txBody>
      </p:sp>
      <p:sp>
        <p:nvSpPr>
          <p:cNvPr id="89" name="Google Shape;89;p26"/>
          <p:cNvSpPr txBox="1"/>
          <p:nvPr>
            <p:ph idx="1" type="body"/>
          </p:nvPr>
        </p:nvSpPr>
        <p:spPr>
          <a:xfrm>
            <a:off x="4696375" y="1432150"/>
            <a:ext cx="3617700" cy="30381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17500" lvl="1" marL="914400" rtl="0">
              <a:lnSpc>
                <a:spcPct val="115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2pPr>
            <a:lvl3pPr indent="-317500" lvl="2" marL="1371600" rtl="0">
              <a:lnSpc>
                <a:spcPct val="115000"/>
              </a:lnSpc>
              <a:spcBef>
                <a:spcPts val="0"/>
              </a:spcBef>
              <a:spcAft>
                <a:spcPts val="0"/>
              </a:spcAft>
              <a:buClr>
                <a:schemeClr val="dk1"/>
              </a:buClr>
              <a:buSzPts val="1400"/>
              <a:buFont typeface="Ubuntu Light"/>
              <a:buChar char="■"/>
              <a:defRPr>
                <a:solidFill>
                  <a:schemeClr val="dk1"/>
                </a:solidFill>
                <a:latin typeface="Ubuntu Light"/>
                <a:ea typeface="Ubuntu Light"/>
                <a:cs typeface="Ubuntu Light"/>
                <a:sym typeface="Ubuntu Light"/>
              </a:defRPr>
            </a:lvl3pPr>
            <a:lvl4pPr indent="-317500" lvl="3" marL="1828800" rtl="0">
              <a:lnSpc>
                <a:spcPct val="115000"/>
              </a:lnSpc>
              <a:spcBef>
                <a:spcPts val="0"/>
              </a:spcBef>
              <a:spcAft>
                <a:spcPts val="0"/>
              </a:spcAft>
              <a:buClr>
                <a:schemeClr val="dk1"/>
              </a:buClr>
              <a:buSzPts val="1400"/>
              <a:buFont typeface="Ubuntu Light"/>
              <a:buChar char="●"/>
              <a:defRPr i="1">
                <a:solidFill>
                  <a:schemeClr val="dk1"/>
                </a:solidFill>
                <a:latin typeface="Ubuntu Light"/>
                <a:ea typeface="Ubuntu Light"/>
                <a:cs typeface="Ubuntu Light"/>
                <a:sym typeface="Ubuntu Light"/>
              </a:defRPr>
            </a:lvl4pPr>
            <a:lvl5pPr indent="-317500" lvl="4" marL="2286000" rtl="0">
              <a:lnSpc>
                <a:spcPct val="115000"/>
              </a:lnSpc>
              <a:spcBef>
                <a:spcPts val="0"/>
              </a:spcBef>
              <a:spcAft>
                <a:spcPts val="0"/>
              </a:spcAft>
              <a:buClr>
                <a:schemeClr val="dk1"/>
              </a:buClr>
              <a:buSzPts val="1400"/>
              <a:buChar char="○"/>
              <a:defRPr>
                <a:solidFill>
                  <a:schemeClr val="dk1"/>
                </a:solidFill>
              </a:defRPr>
            </a:lvl5pPr>
            <a:lvl6pPr indent="-317500" lvl="5" marL="2743200" rtl="0">
              <a:lnSpc>
                <a:spcPct val="115000"/>
              </a:lnSpc>
              <a:spcBef>
                <a:spcPts val="0"/>
              </a:spcBef>
              <a:spcAft>
                <a:spcPts val="0"/>
              </a:spcAft>
              <a:buClr>
                <a:schemeClr val="dk1"/>
              </a:buClr>
              <a:buSzPts val="1400"/>
              <a:buChar char="■"/>
              <a:defRPr>
                <a:solidFill>
                  <a:schemeClr val="dk1"/>
                </a:solidFill>
              </a:defRPr>
            </a:lvl6pPr>
            <a:lvl7pPr indent="-317500" lvl="6" marL="3200400" rtl="0">
              <a:lnSpc>
                <a:spcPct val="115000"/>
              </a:lnSpc>
              <a:spcBef>
                <a:spcPts val="0"/>
              </a:spcBef>
              <a:spcAft>
                <a:spcPts val="0"/>
              </a:spcAft>
              <a:buClr>
                <a:schemeClr val="dk1"/>
              </a:buClr>
              <a:buSzPts val="1400"/>
              <a:buChar char="●"/>
              <a:defRPr>
                <a:solidFill>
                  <a:schemeClr val="dk1"/>
                </a:solidFill>
              </a:defRPr>
            </a:lvl7pPr>
            <a:lvl8pPr indent="-317500" lvl="7" marL="3657600" rtl="0">
              <a:lnSpc>
                <a:spcPct val="115000"/>
              </a:lnSpc>
              <a:spcBef>
                <a:spcPts val="0"/>
              </a:spcBef>
              <a:spcAft>
                <a:spcPts val="0"/>
              </a:spcAft>
              <a:buClr>
                <a:schemeClr val="dk1"/>
              </a:buClr>
              <a:buSzPts val="1400"/>
              <a:buChar char="○"/>
              <a:defRPr>
                <a:solidFill>
                  <a:schemeClr val="dk1"/>
                </a:solidFill>
              </a:defRPr>
            </a:lvl8pPr>
            <a:lvl9pPr indent="-317500" lvl="8" marL="4114800" rtl="0">
              <a:lnSpc>
                <a:spcPct val="115000"/>
              </a:lnSpc>
              <a:spcBef>
                <a:spcPts val="0"/>
              </a:spcBef>
              <a:spcAft>
                <a:spcPts val="0"/>
              </a:spcAft>
              <a:buClr>
                <a:schemeClr val="dk1"/>
              </a:buClr>
              <a:buSzPts val="1400"/>
              <a:buChar char="■"/>
              <a:defRPr>
                <a:solidFill>
                  <a:schemeClr val="dk1"/>
                </a:solidFil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5">
  <p:cSld name="CUSTOM_1_1_1_1_2">
    <p:bg>
      <p:bgPr>
        <a:blipFill>
          <a:blip r:embed="rId2">
            <a:alphaModFix/>
          </a:blip>
          <a:stretch>
            <a:fillRect/>
          </a:stretch>
        </a:blipFill>
      </p:bgPr>
    </p:bg>
    <p:spTree>
      <p:nvGrpSpPr>
        <p:cNvPr id="90" name="Shape 90"/>
        <p:cNvGrpSpPr/>
        <p:nvPr/>
      </p:nvGrpSpPr>
      <p:grpSpPr>
        <a:xfrm>
          <a:off x="0" y="0"/>
          <a:ext cx="0" cy="0"/>
          <a:chOff x="0" y="0"/>
          <a:chExt cx="0" cy="0"/>
        </a:xfrm>
      </p:grpSpPr>
      <p:sp>
        <p:nvSpPr>
          <p:cNvPr id="91" name="Google Shape;91;p27"/>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rtl="0">
              <a:spcBef>
                <a:spcPts val="0"/>
              </a:spcBef>
              <a:spcAft>
                <a:spcPts val="0"/>
              </a:spcAft>
              <a:buClr>
                <a:schemeClr val="dk1"/>
              </a:buClr>
              <a:buSzPts val="4800"/>
              <a:buNone/>
              <a:defRPr sz="4800">
                <a:solidFill>
                  <a:schemeClr val="dk1"/>
                </a:solidFill>
              </a:defRPr>
            </a:lvl2pPr>
            <a:lvl3pPr lvl="2" rtl="0">
              <a:spcBef>
                <a:spcPts val="0"/>
              </a:spcBef>
              <a:spcAft>
                <a:spcPts val="0"/>
              </a:spcAft>
              <a:buClr>
                <a:schemeClr val="dk1"/>
              </a:buClr>
              <a:buSzPts val="4800"/>
              <a:buNone/>
              <a:defRPr sz="4800">
                <a:solidFill>
                  <a:schemeClr val="dk1"/>
                </a:solidFill>
              </a:defRPr>
            </a:lvl3pPr>
            <a:lvl4pPr lvl="3" rtl="0">
              <a:spcBef>
                <a:spcPts val="0"/>
              </a:spcBef>
              <a:spcAft>
                <a:spcPts val="0"/>
              </a:spcAft>
              <a:buClr>
                <a:schemeClr val="dk1"/>
              </a:buClr>
              <a:buSzPts val="4800"/>
              <a:buNone/>
              <a:defRPr sz="4800">
                <a:solidFill>
                  <a:schemeClr val="dk1"/>
                </a:solidFill>
              </a:defRPr>
            </a:lvl4pPr>
            <a:lvl5pPr lvl="4" rtl="0">
              <a:spcBef>
                <a:spcPts val="0"/>
              </a:spcBef>
              <a:spcAft>
                <a:spcPts val="0"/>
              </a:spcAft>
              <a:buClr>
                <a:schemeClr val="dk1"/>
              </a:buClr>
              <a:buSzPts val="4800"/>
              <a:buNone/>
              <a:defRPr sz="4800">
                <a:solidFill>
                  <a:schemeClr val="dk1"/>
                </a:solidFill>
              </a:defRPr>
            </a:lvl5pPr>
            <a:lvl6pPr lvl="5" rtl="0">
              <a:spcBef>
                <a:spcPts val="0"/>
              </a:spcBef>
              <a:spcAft>
                <a:spcPts val="0"/>
              </a:spcAft>
              <a:buClr>
                <a:schemeClr val="dk1"/>
              </a:buClr>
              <a:buSzPts val="4800"/>
              <a:buNone/>
              <a:defRPr sz="4800">
                <a:solidFill>
                  <a:schemeClr val="dk1"/>
                </a:solidFill>
              </a:defRPr>
            </a:lvl6pPr>
            <a:lvl7pPr lvl="6" rtl="0">
              <a:spcBef>
                <a:spcPts val="0"/>
              </a:spcBef>
              <a:spcAft>
                <a:spcPts val="0"/>
              </a:spcAft>
              <a:buClr>
                <a:schemeClr val="dk1"/>
              </a:buClr>
              <a:buSzPts val="4800"/>
              <a:buNone/>
              <a:defRPr sz="4800">
                <a:solidFill>
                  <a:schemeClr val="dk1"/>
                </a:solidFill>
              </a:defRPr>
            </a:lvl7pPr>
            <a:lvl8pPr lvl="7" rtl="0">
              <a:spcBef>
                <a:spcPts val="0"/>
              </a:spcBef>
              <a:spcAft>
                <a:spcPts val="0"/>
              </a:spcAft>
              <a:buClr>
                <a:schemeClr val="dk1"/>
              </a:buClr>
              <a:buSzPts val="4800"/>
              <a:buNone/>
              <a:defRPr sz="4800">
                <a:solidFill>
                  <a:schemeClr val="dk1"/>
                </a:solidFill>
              </a:defRPr>
            </a:lvl8pPr>
            <a:lvl9pPr lvl="8" rtl="0">
              <a:spcBef>
                <a:spcPts val="0"/>
              </a:spcBef>
              <a:spcAft>
                <a:spcPts val="0"/>
              </a:spcAft>
              <a:buClr>
                <a:schemeClr val="dk1"/>
              </a:buClr>
              <a:buSzPts val="4800"/>
              <a:buNone/>
              <a:defRPr sz="4800">
                <a:solidFill>
                  <a:schemeClr val="dk1"/>
                </a:solidFill>
              </a:defRPr>
            </a:lvl9pPr>
          </a:lstStyle>
          <a:p/>
        </p:txBody>
      </p:sp>
      <p:sp>
        <p:nvSpPr>
          <p:cNvPr id="92" name="Google Shape;92;p27"/>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17500" lvl="1" marL="914400" rtl="0" algn="ctr">
              <a:lnSpc>
                <a:spcPct val="115000"/>
              </a:lnSpc>
              <a:spcBef>
                <a:spcPts val="0"/>
              </a:spcBef>
              <a:spcAft>
                <a:spcPts val="0"/>
              </a:spcAft>
              <a:buClr>
                <a:schemeClr val="lt1"/>
              </a:buClr>
              <a:buSzPts val="1400"/>
              <a:buFont typeface="Ubuntu"/>
              <a:buChar char="○"/>
              <a:defRPr>
                <a:solidFill>
                  <a:schemeClr val="lt1"/>
                </a:solidFill>
                <a:latin typeface="Ubuntu"/>
                <a:ea typeface="Ubuntu"/>
                <a:cs typeface="Ubuntu"/>
                <a:sym typeface="Ubuntu"/>
              </a:defRPr>
            </a:lvl2pPr>
            <a:lvl3pPr indent="-317500" lvl="2" marL="1371600" rtl="0" algn="ctr">
              <a:lnSpc>
                <a:spcPct val="115000"/>
              </a:lnSpc>
              <a:spcBef>
                <a:spcPts val="0"/>
              </a:spcBef>
              <a:spcAft>
                <a:spcPts val="0"/>
              </a:spcAft>
              <a:buClr>
                <a:schemeClr val="lt1"/>
              </a:buClr>
              <a:buSzPts val="1400"/>
              <a:buFont typeface="Ubuntu Light"/>
              <a:buChar char="■"/>
              <a:defRPr>
                <a:solidFill>
                  <a:schemeClr val="lt1"/>
                </a:solidFill>
                <a:latin typeface="Ubuntu Light"/>
                <a:ea typeface="Ubuntu Light"/>
                <a:cs typeface="Ubuntu Light"/>
                <a:sym typeface="Ubuntu Light"/>
              </a:defRPr>
            </a:lvl3pPr>
            <a:lvl4pPr indent="-317500" lvl="3" marL="1828800" rtl="0" algn="ctr">
              <a:lnSpc>
                <a:spcPct val="115000"/>
              </a:lnSpc>
              <a:spcBef>
                <a:spcPts val="0"/>
              </a:spcBef>
              <a:spcAft>
                <a:spcPts val="0"/>
              </a:spcAft>
              <a:buClr>
                <a:schemeClr val="lt1"/>
              </a:buClr>
              <a:buSzPts val="1400"/>
              <a:buFont typeface="Ubuntu Light"/>
              <a:buChar char="●"/>
              <a:defRPr i="1">
                <a:solidFill>
                  <a:schemeClr val="lt1"/>
                </a:solidFill>
                <a:latin typeface="Ubuntu Light"/>
                <a:ea typeface="Ubuntu Light"/>
                <a:cs typeface="Ubuntu Light"/>
                <a:sym typeface="Ubuntu Light"/>
              </a:defRPr>
            </a:lvl4pPr>
            <a:lvl5pPr indent="-317500" lvl="4" marL="2286000" rtl="0" algn="ctr">
              <a:lnSpc>
                <a:spcPct val="115000"/>
              </a:lnSpc>
              <a:spcBef>
                <a:spcPts val="0"/>
              </a:spcBef>
              <a:spcAft>
                <a:spcPts val="0"/>
              </a:spcAft>
              <a:buClr>
                <a:schemeClr val="lt1"/>
              </a:buClr>
              <a:buSzPts val="1400"/>
              <a:buChar char="○"/>
              <a:defRPr>
                <a:solidFill>
                  <a:schemeClr val="lt1"/>
                </a:solidFill>
              </a:defRPr>
            </a:lvl5pPr>
            <a:lvl6pPr indent="-317500" lvl="5" marL="2743200" rtl="0" algn="ctr">
              <a:lnSpc>
                <a:spcPct val="115000"/>
              </a:lnSpc>
              <a:spcBef>
                <a:spcPts val="0"/>
              </a:spcBef>
              <a:spcAft>
                <a:spcPts val="0"/>
              </a:spcAft>
              <a:buClr>
                <a:schemeClr val="lt1"/>
              </a:buClr>
              <a:buSzPts val="1400"/>
              <a:buChar char="■"/>
              <a:defRPr>
                <a:solidFill>
                  <a:schemeClr val="lt1"/>
                </a:solidFill>
              </a:defRPr>
            </a:lvl6pPr>
            <a:lvl7pPr indent="-317500" lvl="6" marL="3200400" rtl="0" algn="ctr">
              <a:lnSpc>
                <a:spcPct val="115000"/>
              </a:lnSpc>
              <a:spcBef>
                <a:spcPts val="0"/>
              </a:spcBef>
              <a:spcAft>
                <a:spcPts val="0"/>
              </a:spcAft>
              <a:buClr>
                <a:schemeClr val="lt1"/>
              </a:buClr>
              <a:buSzPts val="1400"/>
              <a:buChar char="●"/>
              <a:defRPr>
                <a:solidFill>
                  <a:schemeClr val="lt1"/>
                </a:solidFill>
              </a:defRPr>
            </a:lvl7pPr>
            <a:lvl8pPr indent="-317500" lvl="7" marL="3657600" rtl="0" algn="ctr">
              <a:lnSpc>
                <a:spcPct val="115000"/>
              </a:lnSpc>
              <a:spcBef>
                <a:spcPts val="0"/>
              </a:spcBef>
              <a:spcAft>
                <a:spcPts val="0"/>
              </a:spcAft>
              <a:buClr>
                <a:schemeClr val="lt1"/>
              </a:buClr>
              <a:buSzPts val="1400"/>
              <a:buChar char="○"/>
              <a:defRPr>
                <a:solidFill>
                  <a:schemeClr val="lt1"/>
                </a:solidFill>
              </a:defRPr>
            </a:lvl8pPr>
            <a:lvl9pPr indent="-317500" lvl="8" marL="4114800" rtl="0" algn="ctr">
              <a:lnSpc>
                <a:spcPct val="115000"/>
              </a:lnSpc>
              <a:spcBef>
                <a:spcPts val="0"/>
              </a:spcBef>
              <a:spcAft>
                <a:spcPts val="0"/>
              </a:spcAft>
              <a:buClr>
                <a:schemeClr val="lt1"/>
              </a:buClr>
              <a:buSzPts val="1400"/>
              <a:buChar char="■"/>
              <a:defRPr>
                <a:solidFill>
                  <a:schemeClr val="lt1"/>
                </a:solidFil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2">
  <p:cSld name="TITLE_1_3">
    <p:bg>
      <p:bgPr>
        <a:blipFill>
          <a:blip r:embed="rId2">
            <a:alphaModFix/>
          </a:blip>
          <a:stretch>
            <a:fillRect/>
          </a:stretch>
        </a:blipFill>
      </p:bgPr>
    </p:bg>
    <p:spTree>
      <p:nvGrpSpPr>
        <p:cNvPr id="93" name="Shape 93"/>
        <p:cNvGrpSpPr/>
        <p:nvPr/>
      </p:nvGrpSpPr>
      <p:grpSpPr>
        <a:xfrm>
          <a:off x="0" y="0"/>
          <a:ext cx="0" cy="0"/>
          <a:chOff x="0" y="0"/>
          <a:chExt cx="0" cy="0"/>
        </a:xfrm>
      </p:grpSpPr>
      <p:sp>
        <p:nvSpPr>
          <p:cNvPr id="94" name="Google Shape;94;p28"/>
          <p:cNvSpPr txBox="1"/>
          <p:nvPr>
            <p:ph type="title"/>
          </p:nvPr>
        </p:nvSpPr>
        <p:spPr>
          <a:xfrm>
            <a:off x="540000" y="639850"/>
            <a:ext cx="4449600" cy="388500"/>
          </a:xfrm>
          <a:prstGeom prst="rect">
            <a:avLst/>
          </a:prstGeom>
        </p:spPr>
        <p:txBody>
          <a:bodyPr anchorCtr="0" anchor="t" bIns="91425" lIns="91425" spcFirstLastPara="1" rIns="91425" wrap="square" tIns="91425">
            <a:normAutofit/>
          </a:bodyPr>
          <a:lstStyle>
            <a:lvl1pPr lvl="0" rtl="0">
              <a:spcBef>
                <a:spcPts val="0"/>
              </a:spcBef>
              <a:spcAft>
                <a:spcPts val="0"/>
              </a:spcAft>
              <a:buSzPts val="1900"/>
              <a:buNone/>
              <a:defRPr sz="19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p:txBody>
      </p:sp>
      <p:sp>
        <p:nvSpPr>
          <p:cNvPr id="95" name="Google Shape;95;p28"/>
          <p:cNvSpPr txBox="1"/>
          <p:nvPr>
            <p:ph idx="1" type="body"/>
          </p:nvPr>
        </p:nvSpPr>
        <p:spPr>
          <a:xfrm>
            <a:off x="1159911" y="1432150"/>
            <a:ext cx="4137600" cy="30381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17500" lvl="1" marL="914400" rtl="0">
              <a:lnSpc>
                <a:spcPct val="115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2pPr>
            <a:lvl3pPr indent="-317500" lvl="2" marL="1371600" rtl="0">
              <a:lnSpc>
                <a:spcPct val="115000"/>
              </a:lnSpc>
              <a:spcBef>
                <a:spcPts val="0"/>
              </a:spcBef>
              <a:spcAft>
                <a:spcPts val="0"/>
              </a:spcAft>
              <a:buClr>
                <a:schemeClr val="dk1"/>
              </a:buClr>
              <a:buSzPts val="1400"/>
              <a:buFont typeface="Ubuntu Light"/>
              <a:buChar char="■"/>
              <a:defRPr>
                <a:solidFill>
                  <a:schemeClr val="dk1"/>
                </a:solidFill>
                <a:latin typeface="Ubuntu Light"/>
                <a:ea typeface="Ubuntu Light"/>
                <a:cs typeface="Ubuntu Light"/>
                <a:sym typeface="Ubuntu Light"/>
              </a:defRPr>
            </a:lvl3pPr>
            <a:lvl4pPr indent="-317500" lvl="3" marL="1828800" rtl="0">
              <a:lnSpc>
                <a:spcPct val="115000"/>
              </a:lnSpc>
              <a:spcBef>
                <a:spcPts val="0"/>
              </a:spcBef>
              <a:spcAft>
                <a:spcPts val="0"/>
              </a:spcAft>
              <a:buClr>
                <a:schemeClr val="dk1"/>
              </a:buClr>
              <a:buSzPts val="1400"/>
              <a:buFont typeface="Ubuntu Light"/>
              <a:buChar char="●"/>
              <a:defRPr i="1">
                <a:solidFill>
                  <a:schemeClr val="dk1"/>
                </a:solidFill>
                <a:latin typeface="Ubuntu Light"/>
                <a:ea typeface="Ubuntu Light"/>
                <a:cs typeface="Ubuntu Light"/>
                <a:sym typeface="Ubuntu Light"/>
              </a:defRPr>
            </a:lvl4pPr>
            <a:lvl5pPr indent="-317500" lvl="4" marL="2286000" rtl="0">
              <a:lnSpc>
                <a:spcPct val="115000"/>
              </a:lnSpc>
              <a:spcBef>
                <a:spcPts val="0"/>
              </a:spcBef>
              <a:spcAft>
                <a:spcPts val="0"/>
              </a:spcAft>
              <a:buClr>
                <a:schemeClr val="dk1"/>
              </a:buClr>
              <a:buSzPts val="1400"/>
              <a:buChar char="○"/>
              <a:defRPr>
                <a:solidFill>
                  <a:schemeClr val="dk1"/>
                </a:solidFill>
              </a:defRPr>
            </a:lvl5pPr>
            <a:lvl6pPr indent="-317500" lvl="5" marL="2743200" rtl="0">
              <a:lnSpc>
                <a:spcPct val="115000"/>
              </a:lnSpc>
              <a:spcBef>
                <a:spcPts val="0"/>
              </a:spcBef>
              <a:spcAft>
                <a:spcPts val="0"/>
              </a:spcAft>
              <a:buClr>
                <a:schemeClr val="dk1"/>
              </a:buClr>
              <a:buSzPts val="1400"/>
              <a:buChar char="■"/>
              <a:defRPr>
                <a:solidFill>
                  <a:schemeClr val="dk1"/>
                </a:solidFill>
              </a:defRPr>
            </a:lvl6pPr>
            <a:lvl7pPr indent="-317500" lvl="6" marL="3200400" rtl="0">
              <a:lnSpc>
                <a:spcPct val="115000"/>
              </a:lnSpc>
              <a:spcBef>
                <a:spcPts val="0"/>
              </a:spcBef>
              <a:spcAft>
                <a:spcPts val="0"/>
              </a:spcAft>
              <a:buClr>
                <a:schemeClr val="dk1"/>
              </a:buClr>
              <a:buSzPts val="1400"/>
              <a:buChar char="●"/>
              <a:defRPr>
                <a:solidFill>
                  <a:schemeClr val="dk1"/>
                </a:solidFill>
              </a:defRPr>
            </a:lvl7pPr>
            <a:lvl8pPr indent="-317500" lvl="7" marL="3657600" rtl="0">
              <a:lnSpc>
                <a:spcPct val="115000"/>
              </a:lnSpc>
              <a:spcBef>
                <a:spcPts val="0"/>
              </a:spcBef>
              <a:spcAft>
                <a:spcPts val="0"/>
              </a:spcAft>
              <a:buClr>
                <a:schemeClr val="dk1"/>
              </a:buClr>
              <a:buSzPts val="1400"/>
              <a:buChar char="○"/>
              <a:defRPr>
                <a:solidFill>
                  <a:schemeClr val="dk1"/>
                </a:solidFill>
              </a:defRPr>
            </a:lvl8pPr>
            <a:lvl9pPr indent="-317500" lvl="8" marL="4114800" rtl="0">
              <a:lnSpc>
                <a:spcPct val="115000"/>
              </a:lnSpc>
              <a:spcBef>
                <a:spcPts val="0"/>
              </a:spcBef>
              <a:spcAft>
                <a:spcPts val="0"/>
              </a:spcAft>
              <a:buClr>
                <a:schemeClr val="dk1"/>
              </a:buClr>
              <a:buSzPts val="1400"/>
              <a:buChar char="■"/>
              <a:defRPr>
                <a:solidFill>
                  <a:schemeClr val="dk1"/>
                </a:solidFil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left 2 1 1">
  <p:cSld name="CUSTOM_2_2_1_2_1_1">
    <p:bg>
      <p:bgPr>
        <a:solidFill>
          <a:schemeClr val="dk1"/>
        </a:solidFill>
      </p:bgPr>
    </p:bg>
    <p:spTree>
      <p:nvGrpSpPr>
        <p:cNvPr id="96" name="Shape 96"/>
        <p:cNvGrpSpPr/>
        <p:nvPr/>
      </p:nvGrpSpPr>
      <p:grpSpPr>
        <a:xfrm>
          <a:off x="0" y="0"/>
          <a:ext cx="0" cy="0"/>
          <a:chOff x="0" y="0"/>
          <a:chExt cx="0" cy="0"/>
        </a:xfrm>
      </p:grpSpPr>
      <p:sp>
        <p:nvSpPr>
          <p:cNvPr id="97" name="Google Shape;97;p29"/>
          <p:cNvSpPr txBox="1"/>
          <p:nvPr>
            <p:ph type="title"/>
          </p:nvPr>
        </p:nvSpPr>
        <p:spPr>
          <a:xfrm>
            <a:off x="4696375"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900"/>
              <a:buNone/>
              <a:defRPr sz="1900">
                <a:solidFill>
                  <a:schemeClr val="lt1"/>
                </a:solidFill>
              </a:defRPr>
            </a:lvl1pPr>
            <a:lvl2pPr lvl="1">
              <a:spcBef>
                <a:spcPts val="0"/>
              </a:spcBef>
              <a:spcAft>
                <a:spcPts val="0"/>
              </a:spcAft>
              <a:buClr>
                <a:schemeClr val="lt1"/>
              </a:buClr>
              <a:buSzPts val="1900"/>
              <a:buNone/>
              <a:defRPr sz="1900">
                <a:solidFill>
                  <a:schemeClr val="lt1"/>
                </a:solidFill>
              </a:defRPr>
            </a:lvl2pPr>
            <a:lvl3pPr lvl="2">
              <a:spcBef>
                <a:spcPts val="0"/>
              </a:spcBef>
              <a:spcAft>
                <a:spcPts val="0"/>
              </a:spcAft>
              <a:buClr>
                <a:schemeClr val="lt1"/>
              </a:buClr>
              <a:buSzPts val="1900"/>
              <a:buNone/>
              <a:defRPr sz="1900">
                <a:solidFill>
                  <a:schemeClr val="lt1"/>
                </a:solidFill>
              </a:defRPr>
            </a:lvl3pPr>
            <a:lvl4pPr lvl="3">
              <a:spcBef>
                <a:spcPts val="0"/>
              </a:spcBef>
              <a:spcAft>
                <a:spcPts val="0"/>
              </a:spcAft>
              <a:buClr>
                <a:schemeClr val="lt1"/>
              </a:buClr>
              <a:buSzPts val="1900"/>
              <a:buNone/>
              <a:defRPr sz="1900">
                <a:solidFill>
                  <a:schemeClr val="lt1"/>
                </a:solidFill>
              </a:defRPr>
            </a:lvl4pPr>
            <a:lvl5pPr lvl="4">
              <a:spcBef>
                <a:spcPts val="0"/>
              </a:spcBef>
              <a:spcAft>
                <a:spcPts val="0"/>
              </a:spcAft>
              <a:buClr>
                <a:schemeClr val="lt1"/>
              </a:buClr>
              <a:buSzPts val="1900"/>
              <a:buNone/>
              <a:defRPr sz="1900">
                <a:solidFill>
                  <a:schemeClr val="lt1"/>
                </a:solidFill>
              </a:defRPr>
            </a:lvl5pPr>
            <a:lvl6pPr lvl="5">
              <a:spcBef>
                <a:spcPts val="0"/>
              </a:spcBef>
              <a:spcAft>
                <a:spcPts val="0"/>
              </a:spcAft>
              <a:buClr>
                <a:schemeClr val="lt1"/>
              </a:buClr>
              <a:buSzPts val="1900"/>
              <a:buNone/>
              <a:defRPr sz="1900">
                <a:solidFill>
                  <a:schemeClr val="lt1"/>
                </a:solidFill>
              </a:defRPr>
            </a:lvl6pPr>
            <a:lvl7pPr lvl="6">
              <a:spcBef>
                <a:spcPts val="0"/>
              </a:spcBef>
              <a:spcAft>
                <a:spcPts val="0"/>
              </a:spcAft>
              <a:buClr>
                <a:schemeClr val="lt1"/>
              </a:buClr>
              <a:buSzPts val="1900"/>
              <a:buNone/>
              <a:defRPr sz="1900">
                <a:solidFill>
                  <a:schemeClr val="lt1"/>
                </a:solidFill>
              </a:defRPr>
            </a:lvl7pPr>
            <a:lvl8pPr lvl="7">
              <a:spcBef>
                <a:spcPts val="0"/>
              </a:spcBef>
              <a:spcAft>
                <a:spcPts val="0"/>
              </a:spcAft>
              <a:buClr>
                <a:schemeClr val="lt1"/>
              </a:buClr>
              <a:buSzPts val="1900"/>
              <a:buNone/>
              <a:defRPr sz="1900">
                <a:solidFill>
                  <a:schemeClr val="lt1"/>
                </a:solidFill>
              </a:defRPr>
            </a:lvl8pPr>
            <a:lvl9pPr lvl="8">
              <a:spcBef>
                <a:spcPts val="0"/>
              </a:spcBef>
              <a:spcAft>
                <a:spcPts val="0"/>
              </a:spcAft>
              <a:buClr>
                <a:schemeClr val="lt1"/>
              </a:buClr>
              <a:buSzPts val="1900"/>
              <a:buNone/>
              <a:defRPr sz="1900">
                <a:solidFill>
                  <a:schemeClr val="lt1"/>
                </a:solidFill>
              </a:defRPr>
            </a:lvl9pPr>
          </a:lstStyle>
          <a:p/>
        </p:txBody>
      </p:sp>
      <p:sp>
        <p:nvSpPr>
          <p:cNvPr id="98" name="Google Shape;98;p29"/>
          <p:cNvSpPr txBox="1"/>
          <p:nvPr>
            <p:ph idx="1" type="body"/>
          </p:nvPr>
        </p:nvSpPr>
        <p:spPr>
          <a:xfrm>
            <a:off x="4696375" y="143215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17500" lvl="1" marL="914400">
              <a:lnSpc>
                <a:spcPct val="115000"/>
              </a:lnSpc>
              <a:spcBef>
                <a:spcPts val="0"/>
              </a:spcBef>
              <a:spcAft>
                <a:spcPts val="0"/>
              </a:spcAft>
              <a:buClr>
                <a:schemeClr val="lt1"/>
              </a:buClr>
              <a:buSzPts val="1400"/>
              <a:buFont typeface="Ubuntu"/>
              <a:buChar char="○"/>
              <a:defRPr>
                <a:solidFill>
                  <a:schemeClr val="lt1"/>
                </a:solidFill>
                <a:latin typeface="Ubuntu"/>
                <a:ea typeface="Ubuntu"/>
                <a:cs typeface="Ubuntu"/>
                <a:sym typeface="Ubuntu"/>
              </a:defRPr>
            </a:lvl2pPr>
            <a:lvl3pPr indent="-317500" lvl="2" marL="1371600">
              <a:lnSpc>
                <a:spcPct val="115000"/>
              </a:lnSpc>
              <a:spcBef>
                <a:spcPts val="0"/>
              </a:spcBef>
              <a:spcAft>
                <a:spcPts val="0"/>
              </a:spcAft>
              <a:buClr>
                <a:schemeClr val="lt1"/>
              </a:buClr>
              <a:buSzPts val="1400"/>
              <a:buFont typeface="Ubuntu Light"/>
              <a:buChar char="■"/>
              <a:defRPr>
                <a:solidFill>
                  <a:schemeClr val="lt1"/>
                </a:solidFill>
                <a:latin typeface="Ubuntu Light"/>
                <a:ea typeface="Ubuntu Light"/>
                <a:cs typeface="Ubuntu Light"/>
                <a:sym typeface="Ubuntu Light"/>
              </a:defRPr>
            </a:lvl3pPr>
            <a:lvl4pPr indent="-317500" lvl="3" marL="1828800">
              <a:lnSpc>
                <a:spcPct val="115000"/>
              </a:lnSpc>
              <a:spcBef>
                <a:spcPts val="0"/>
              </a:spcBef>
              <a:spcAft>
                <a:spcPts val="0"/>
              </a:spcAft>
              <a:buClr>
                <a:schemeClr val="lt1"/>
              </a:buClr>
              <a:buSzPts val="1400"/>
              <a:buFont typeface="Ubuntu Light"/>
              <a:buChar char="●"/>
              <a:defRPr i="1">
                <a:solidFill>
                  <a:schemeClr val="lt1"/>
                </a:solidFill>
                <a:latin typeface="Ubuntu Light"/>
                <a:ea typeface="Ubuntu Light"/>
                <a:cs typeface="Ubuntu Light"/>
                <a:sym typeface="Ubuntu Light"/>
              </a:defRPr>
            </a:lvl4pPr>
            <a:lvl5pPr indent="-317500" lvl="4" marL="2286000">
              <a:lnSpc>
                <a:spcPct val="115000"/>
              </a:lnSpc>
              <a:spcBef>
                <a:spcPts val="0"/>
              </a:spcBef>
              <a:spcAft>
                <a:spcPts val="0"/>
              </a:spcAft>
              <a:buClr>
                <a:schemeClr val="lt1"/>
              </a:buClr>
              <a:buSzPts val="1400"/>
              <a:buChar char="○"/>
              <a:defRPr>
                <a:solidFill>
                  <a:schemeClr val="lt1"/>
                </a:solidFill>
              </a:defRPr>
            </a:lvl5pPr>
            <a:lvl6pPr indent="-317500" lvl="5" marL="2743200">
              <a:lnSpc>
                <a:spcPct val="115000"/>
              </a:lnSpc>
              <a:spcBef>
                <a:spcPts val="0"/>
              </a:spcBef>
              <a:spcAft>
                <a:spcPts val="0"/>
              </a:spcAft>
              <a:buClr>
                <a:schemeClr val="lt1"/>
              </a:buClr>
              <a:buSzPts val="1400"/>
              <a:buChar char="■"/>
              <a:defRPr>
                <a:solidFill>
                  <a:schemeClr val="lt1"/>
                </a:solidFill>
              </a:defRPr>
            </a:lvl6pPr>
            <a:lvl7pPr indent="-317500" lvl="6" marL="3200400">
              <a:lnSpc>
                <a:spcPct val="115000"/>
              </a:lnSpc>
              <a:spcBef>
                <a:spcPts val="0"/>
              </a:spcBef>
              <a:spcAft>
                <a:spcPts val="0"/>
              </a:spcAft>
              <a:buClr>
                <a:schemeClr val="lt1"/>
              </a:buClr>
              <a:buSzPts val="1400"/>
              <a:buChar char="●"/>
              <a:defRPr>
                <a:solidFill>
                  <a:schemeClr val="lt1"/>
                </a:solidFill>
              </a:defRPr>
            </a:lvl7pPr>
            <a:lvl8pPr indent="-317500" lvl="7" marL="3657600">
              <a:lnSpc>
                <a:spcPct val="115000"/>
              </a:lnSpc>
              <a:spcBef>
                <a:spcPts val="0"/>
              </a:spcBef>
              <a:spcAft>
                <a:spcPts val="0"/>
              </a:spcAft>
              <a:buClr>
                <a:schemeClr val="lt1"/>
              </a:buClr>
              <a:buSzPts val="1400"/>
              <a:buChar char="○"/>
              <a:defRPr>
                <a:solidFill>
                  <a:schemeClr val="lt1"/>
                </a:solidFill>
              </a:defRPr>
            </a:lvl8pPr>
            <a:lvl9pPr indent="-317500" lvl="8" marL="4114800">
              <a:lnSpc>
                <a:spcPct val="115000"/>
              </a:lnSpc>
              <a:spcBef>
                <a:spcPts val="0"/>
              </a:spcBef>
              <a:spcAft>
                <a:spcPts val="0"/>
              </a:spcAft>
              <a:buClr>
                <a:schemeClr val="lt1"/>
              </a:buClr>
              <a:buSzPts val="1400"/>
              <a:buChar char="■"/>
              <a:defRPr>
                <a:solidFill>
                  <a:schemeClr val="lt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ext and image">
  <p:cSld name="CUSTOM_6">
    <p:spTree>
      <p:nvGrpSpPr>
        <p:cNvPr id="99" name="Shape 99"/>
        <p:cNvGrpSpPr/>
        <p:nvPr/>
      </p:nvGrpSpPr>
      <p:grpSpPr>
        <a:xfrm>
          <a:off x="0" y="0"/>
          <a:ext cx="0" cy="0"/>
          <a:chOff x="0" y="0"/>
          <a:chExt cx="0" cy="0"/>
        </a:xfrm>
      </p:grpSpPr>
      <p:sp>
        <p:nvSpPr>
          <p:cNvPr id="100" name="Google Shape;100;p30"/>
          <p:cNvSpPr txBox="1"/>
          <p:nvPr>
            <p:ph type="title"/>
          </p:nvPr>
        </p:nvSpPr>
        <p:spPr>
          <a:xfrm>
            <a:off x="6079725" y="0"/>
            <a:ext cx="3064200" cy="5143500"/>
          </a:xfrm>
          <a:prstGeom prst="rect">
            <a:avLst/>
          </a:prstGeom>
          <a:ln cap="flat" cmpd="sng" w="28575">
            <a:solidFill>
              <a:srgbClr val="FF9900"/>
            </a:solidFill>
            <a:prstDash val="solid"/>
            <a:round/>
            <a:headEnd len="sm" w="sm" type="none"/>
            <a:tailEnd len="sm" w="sm" type="none"/>
          </a:ln>
        </p:spPr>
        <p:txBody>
          <a:bodyPr anchorCtr="0" anchor="t" bIns="91425" lIns="91425" spcFirstLastPara="1" rIns="91425" wrap="square" tIns="91425">
            <a:norm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101" name="Google Shape;101;p30"/>
          <p:cNvSpPr txBox="1"/>
          <p:nvPr>
            <p:ph idx="2" type="title"/>
          </p:nvPr>
        </p:nvSpPr>
        <p:spPr>
          <a:xfrm>
            <a:off x="511631" y="833119"/>
            <a:ext cx="4980600" cy="489600"/>
          </a:xfrm>
          <a:prstGeom prst="rect">
            <a:avLst/>
          </a:prstGeom>
        </p:spPr>
        <p:txBody>
          <a:bodyPr anchorCtr="0" anchor="t" bIns="0" lIns="0" spcFirstLastPara="1" rIns="0" wrap="square" tIns="0">
            <a:normAutofit/>
          </a:bodyPr>
          <a:lstStyle>
            <a:lvl1pPr lvl="0">
              <a:spcBef>
                <a:spcPts val="0"/>
              </a:spcBef>
              <a:spcAft>
                <a:spcPts val="0"/>
              </a:spcAft>
              <a:buNone/>
              <a:defRPr sz="2400"/>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102" name="Google Shape;102;p30"/>
          <p:cNvSpPr txBox="1"/>
          <p:nvPr>
            <p:ph idx="1" type="subTitle"/>
          </p:nvPr>
        </p:nvSpPr>
        <p:spPr>
          <a:xfrm>
            <a:off x="511631" y="504000"/>
            <a:ext cx="4980600" cy="184200"/>
          </a:xfrm>
          <a:prstGeom prst="rect">
            <a:avLst/>
          </a:prstGeom>
        </p:spPr>
        <p:txBody>
          <a:bodyPr anchorCtr="0" anchor="t" bIns="0" lIns="0" spcFirstLastPara="1" rIns="0" wrap="square" tIns="0">
            <a:normAutofit/>
          </a:bodyPr>
          <a:lstStyle>
            <a:lvl1pPr lvl="0">
              <a:spcBef>
                <a:spcPts val="0"/>
              </a:spcBef>
              <a:spcAft>
                <a:spcPts val="0"/>
              </a:spcAft>
              <a:buNone/>
              <a:defRPr b="1">
                <a:solidFill>
                  <a:srgbClr val="F27321"/>
                </a:solidFill>
                <a:latin typeface="Helvetica Neue"/>
                <a:ea typeface="Helvetica Neue"/>
                <a:cs typeface="Helvetica Neue"/>
                <a:sym typeface="Helvetica Neue"/>
              </a:defRPr>
            </a:lvl1pPr>
            <a:lvl2pPr lvl="1">
              <a:spcBef>
                <a:spcPts val="1200"/>
              </a:spcBef>
              <a:spcAft>
                <a:spcPts val="0"/>
              </a:spcAft>
              <a:buNone/>
              <a:defRPr/>
            </a:lvl2pPr>
            <a:lvl3pPr lvl="2">
              <a:spcBef>
                <a:spcPts val="1200"/>
              </a:spcBef>
              <a:spcAft>
                <a:spcPts val="0"/>
              </a:spcAft>
              <a:buNone/>
              <a:defRPr/>
            </a:lvl3pPr>
            <a:lvl4pPr lvl="3">
              <a:spcBef>
                <a:spcPts val="1200"/>
              </a:spcBef>
              <a:spcAft>
                <a:spcPts val="0"/>
              </a:spcAft>
              <a:buNone/>
              <a:defRPr/>
            </a:lvl4pPr>
            <a:lvl5pPr lvl="4">
              <a:spcBef>
                <a:spcPts val="1200"/>
              </a:spcBef>
              <a:spcAft>
                <a:spcPts val="0"/>
              </a:spcAft>
              <a:buNone/>
              <a:defRPr/>
            </a:lvl5pPr>
            <a:lvl6pPr lvl="5">
              <a:spcBef>
                <a:spcPts val="1200"/>
              </a:spcBef>
              <a:spcAft>
                <a:spcPts val="0"/>
              </a:spcAft>
              <a:buNone/>
              <a:defRPr/>
            </a:lvl6pPr>
            <a:lvl7pPr lvl="6">
              <a:spcBef>
                <a:spcPts val="1200"/>
              </a:spcBef>
              <a:spcAft>
                <a:spcPts val="0"/>
              </a:spcAft>
              <a:buNone/>
              <a:defRPr/>
            </a:lvl7pPr>
            <a:lvl8pPr lvl="7">
              <a:spcBef>
                <a:spcPts val="1200"/>
              </a:spcBef>
              <a:spcAft>
                <a:spcPts val="0"/>
              </a:spcAft>
              <a:buNone/>
              <a:defRPr/>
            </a:lvl8pPr>
            <a:lvl9pPr lvl="8">
              <a:spcBef>
                <a:spcPts val="1200"/>
              </a:spcBef>
              <a:spcAft>
                <a:spcPts val="1200"/>
              </a:spcAft>
              <a:buNone/>
              <a:defRPr/>
            </a:lvl9pPr>
          </a:lstStyle>
          <a:p/>
        </p:txBody>
      </p:sp>
      <p:grpSp>
        <p:nvGrpSpPr>
          <p:cNvPr id="103" name="Google Shape;103;p30"/>
          <p:cNvGrpSpPr/>
          <p:nvPr/>
        </p:nvGrpSpPr>
        <p:grpSpPr>
          <a:xfrm>
            <a:off x="6904585" y="3945109"/>
            <a:ext cx="2239593" cy="1198485"/>
            <a:chOff x="9206113" y="2257283"/>
            <a:chExt cx="2986124" cy="1597979"/>
          </a:xfrm>
        </p:grpSpPr>
        <p:pic>
          <p:nvPicPr>
            <p:cNvPr id="104" name="Google Shape;104;p30"/>
            <p:cNvPicPr preferRelativeResize="0"/>
            <p:nvPr/>
          </p:nvPicPr>
          <p:blipFill rotWithShape="1">
            <a:blip r:embed="rId2">
              <a:alphaModFix/>
            </a:blip>
            <a:srcRect b="26443" l="-3148" r="29591" t="0"/>
            <a:stretch/>
          </p:blipFill>
          <p:spPr>
            <a:xfrm>
              <a:off x="9931123" y="2257283"/>
              <a:ext cx="2261114" cy="1597979"/>
            </a:xfrm>
            <a:prstGeom prst="rect">
              <a:avLst/>
            </a:prstGeom>
            <a:noFill/>
            <a:ln>
              <a:noFill/>
            </a:ln>
          </p:spPr>
        </p:pic>
        <p:pic>
          <p:nvPicPr>
            <p:cNvPr id="105" name="Google Shape;105;p30"/>
            <p:cNvPicPr preferRelativeResize="0"/>
            <p:nvPr/>
          </p:nvPicPr>
          <p:blipFill>
            <a:blip r:embed="rId3">
              <a:alphaModFix/>
            </a:blip>
            <a:stretch>
              <a:fillRect/>
            </a:stretch>
          </p:blipFill>
          <p:spPr>
            <a:xfrm>
              <a:off x="9206113" y="2996666"/>
              <a:ext cx="1653853" cy="519189"/>
            </a:xfrm>
            <a:prstGeom prst="rect">
              <a:avLst/>
            </a:prstGeom>
            <a:noFill/>
            <a:ln>
              <a:noFill/>
            </a:ln>
          </p:spPr>
        </p:pic>
      </p:grpSp>
      <p:sp>
        <p:nvSpPr>
          <p:cNvPr id="106" name="Google Shape;106;p30"/>
          <p:cNvSpPr txBox="1"/>
          <p:nvPr>
            <p:ph idx="3" type="body"/>
          </p:nvPr>
        </p:nvSpPr>
        <p:spPr>
          <a:xfrm>
            <a:off x="511631" y="1793100"/>
            <a:ext cx="4980600" cy="2561100"/>
          </a:xfrm>
          <a:prstGeom prst="rect">
            <a:avLst/>
          </a:prstGeom>
        </p:spPr>
        <p:txBody>
          <a:bodyPr anchorCtr="0" anchor="t" bIns="0" lIns="0" spcFirstLastPara="1" rIns="0" wrap="square" tIns="0">
            <a:normAutofit/>
          </a:bodyPr>
          <a:lstStyle>
            <a:lvl1pPr indent="-304800" lvl="0" marL="457200">
              <a:lnSpc>
                <a:spcPct val="150000"/>
              </a:lnSpc>
              <a:spcBef>
                <a:spcPts val="0"/>
              </a:spcBef>
              <a:spcAft>
                <a:spcPts val="0"/>
              </a:spcAft>
              <a:buSzPts val="1200"/>
              <a:buFont typeface="Helvetica Neue Light"/>
              <a:buChar char="●"/>
              <a:defRPr sz="1200">
                <a:latin typeface="Helvetica Neue Light"/>
                <a:ea typeface="Helvetica Neue Light"/>
                <a:cs typeface="Helvetica Neue Light"/>
                <a:sym typeface="Helvetica Neue Light"/>
              </a:defRPr>
            </a:lvl1pPr>
            <a:lvl2pPr indent="-304800" lvl="1" marL="914400">
              <a:lnSpc>
                <a:spcPct val="150000"/>
              </a:lnSpc>
              <a:spcBef>
                <a:spcPts val="0"/>
              </a:spcBef>
              <a:spcAft>
                <a:spcPts val="0"/>
              </a:spcAft>
              <a:buSzPts val="1200"/>
              <a:buFont typeface="Helvetica Neue Light"/>
              <a:buChar char="○"/>
              <a:defRPr sz="1200">
                <a:latin typeface="Helvetica Neue Light"/>
                <a:ea typeface="Helvetica Neue Light"/>
                <a:cs typeface="Helvetica Neue Light"/>
                <a:sym typeface="Helvetica Neue Light"/>
              </a:defRPr>
            </a:lvl2pPr>
            <a:lvl3pPr indent="-304800" lvl="2" marL="1371600">
              <a:lnSpc>
                <a:spcPct val="150000"/>
              </a:lnSpc>
              <a:spcBef>
                <a:spcPts val="0"/>
              </a:spcBef>
              <a:spcAft>
                <a:spcPts val="0"/>
              </a:spcAft>
              <a:buSzPts val="1200"/>
              <a:buFont typeface="Helvetica Neue Light"/>
              <a:buChar char="■"/>
              <a:defRPr sz="1200">
                <a:latin typeface="Helvetica Neue Light"/>
                <a:ea typeface="Helvetica Neue Light"/>
                <a:cs typeface="Helvetica Neue Light"/>
                <a:sym typeface="Helvetica Neue Light"/>
              </a:defRPr>
            </a:lvl3pPr>
            <a:lvl4pPr indent="-304800" lvl="3" marL="1828800">
              <a:lnSpc>
                <a:spcPct val="150000"/>
              </a:lnSpc>
              <a:spcBef>
                <a:spcPts val="0"/>
              </a:spcBef>
              <a:spcAft>
                <a:spcPts val="0"/>
              </a:spcAft>
              <a:buSzPts val="1200"/>
              <a:buFont typeface="Helvetica Neue Light"/>
              <a:buChar char="●"/>
              <a:defRPr sz="1200">
                <a:latin typeface="Helvetica Neue Light"/>
                <a:ea typeface="Helvetica Neue Light"/>
                <a:cs typeface="Helvetica Neue Light"/>
                <a:sym typeface="Helvetica Neue Light"/>
              </a:defRPr>
            </a:lvl4pPr>
            <a:lvl5pPr indent="-304800" lvl="4" marL="2286000">
              <a:lnSpc>
                <a:spcPct val="150000"/>
              </a:lnSpc>
              <a:spcBef>
                <a:spcPts val="0"/>
              </a:spcBef>
              <a:spcAft>
                <a:spcPts val="0"/>
              </a:spcAft>
              <a:buSzPts val="1200"/>
              <a:buFont typeface="Helvetica Neue Light"/>
              <a:buChar char="○"/>
              <a:defRPr sz="1200">
                <a:latin typeface="Helvetica Neue Light"/>
                <a:ea typeface="Helvetica Neue Light"/>
                <a:cs typeface="Helvetica Neue Light"/>
                <a:sym typeface="Helvetica Neue Light"/>
              </a:defRPr>
            </a:lvl5pPr>
            <a:lvl6pPr indent="-304800" lvl="5" marL="2743200">
              <a:lnSpc>
                <a:spcPct val="150000"/>
              </a:lnSpc>
              <a:spcBef>
                <a:spcPts val="0"/>
              </a:spcBef>
              <a:spcAft>
                <a:spcPts val="0"/>
              </a:spcAft>
              <a:buSzPts val="1200"/>
              <a:buFont typeface="Helvetica Neue Light"/>
              <a:buChar char="■"/>
              <a:defRPr sz="1200">
                <a:latin typeface="Helvetica Neue Light"/>
                <a:ea typeface="Helvetica Neue Light"/>
                <a:cs typeface="Helvetica Neue Light"/>
                <a:sym typeface="Helvetica Neue Light"/>
              </a:defRPr>
            </a:lvl6pPr>
            <a:lvl7pPr indent="-304800" lvl="6" marL="3200400">
              <a:lnSpc>
                <a:spcPct val="150000"/>
              </a:lnSpc>
              <a:spcBef>
                <a:spcPts val="0"/>
              </a:spcBef>
              <a:spcAft>
                <a:spcPts val="0"/>
              </a:spcAft>
              <a:buSzPts val="1200"/>
              <a:buFont typeface="Helvetica Neue Light"/>
              <a:buChar char="●"/>
              <a:defRPr sz="1200">
                <a:latin typeface="Helvetica Neue Light"/>
                <a:ea typeface="Helvetica Neue Light"/>
                <a:cs typeface="Helvetica Neue Light"/>
                <a:sym typeface="Helvetica Neue Light"/>
              </a:defRPr>
            </a:lvl7pPr>
            <a:lvl8pPr indent="-304800" lvl="7" marL="3657600">
              <a:lnSpc>
                <a:spcPct val="150000"/>
              </a:lnSpc>
              <a:spcBef>
                <a:spcPts val="0"/>
              </a:spcBef>
              <a:spcAft>
                <a:spcPts val="0"/>
              </a:spcAft>
              <a:buSzPts val="1200"/>
              <a:buFont typeface="Helvetica Neue Light"/>
              <a:buChar char="○"/>
              <a:defRPr sz="1200">
                <a:latin typeface="Helvetica Neue Light"/>
                <a:ea typeface="Helvetica Neue Light"/>
                <a:cs typeface="Helvetica Neue Light"/>
                <a:sym typeface="Helvetica Neue Light"/>
              </a:defRPr>
            </a:lvl8pPr>
            <a:lvl9pPr indent="-304800" lvl="8" marL="4114800">
              <a:lnSpc>
                <a:spcPct val="150000"/>
              </a:lnSpc>
              <a:spcBef>
                <a:spcPts val="0"/>
              </a:spcBef>
              <a:spcAft>
                <a:spcPts val="0"/>
              </a:spcAft>
              <a:buSzPts val="1200"/>
              <a:buFont typeface="Helvetica Neue Light"/>
              <a:buChar char="■"/>
              <a:defRPr sz="1200">
                <a:latin typeface="Helvetica Neue Light"/>
                <a:ea typeface="Helvetica Neue Light"/>
                <a:cs typeface="Helvetica Neue Light"/>
                <a:sym typeface="Helvetica Neue Light"/>
              </a:defRPr>
            </a:lvl9pPr>
          </a:lstStyle>
          <a:p/>
        </p:txBody>
      </p:sp>
    </p:spTree>
  </p:cSld>
  <p:clrMapOvr>
    <a:masterClrMapping/>
  </p:clrMapOvr>
  <p:extLst>
    <p:ext uri="{DCECCB84-F9BA-43D5-87BE-67443E8EF086}">
      <p15:sldGuideLst>
        <p15:guide id="1" orient="horz" pos="1620">
          <p15:clr>
            <a:srgbClr val="FA7B17"/>
          </p15:clr>
        </p15:guide>
        <p15:guide id="2" pos="2880">
          <p15:clr>
            <a:srgbClr val="FA7B17"/>
          </p15:clr>
        </p15:guide>
        <p15:guide id="3" pos="322">
          <p15:clr>
            <a:srgbClr val="FA7B17"/>
          </p15:clr>
        </p15:guide>
        <p15:guide id="4" orient="horz" pos="540">
          <p15:clr>
            <a:srgbClr val="FA7B17"/>
          </p15:clr>
        </p15:guide>
        <p15:guide id="5" orient="horz" pos="432">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title and text">
  <p:cSld name="CUSTOM_2_5">
    <p:bg>
      <p:bgPr>
        <a:solidFill>
          <a:srgbClr val="EEEEEE"/>
        </a:solidFill>
      </p:bgPr>
    </p:bg>
    <p:spTree>
      <p:nvGrpSpPr>
        <p:cNvPr id="107" name="Shape 107"/>
        <p:cNvGrpSpPr/>
        <p:nvPr/>
      </p:nvGrpSpPr>
      <p:grpSpPr>
        <a:xfrm>
          <a:off x="0" y="0"/>
          <a:ext cx="0" cy="0"/>
          <a:chOff x="0" y="0"/>
          <a:chExt cx="0" cy="0"/>
        </a:xfrm>
      </p:grpSpPr>
      <p:sp>
        <p:nvSpPr>
          <p:cNvPr id="108" name="Google Shape;108;p31"/>
          <p:cNvSpPr txBox="1"/>
          <p:nvPr>
            <p:ph type="title"/>
          </p:nvPr>
        </p:nvSpPr>
        <p:spPr>
          <a:xfrm>
            <a:off x="540000" y="639850"/>
            <a:ext cx="77403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109" name="Google Shape;109;p31"/>
          <p:cNvSpPr txBox="1"/>
          <p:nvPr>
            <p:ph idx="1" type="body"/>
          </p:nvPr>
        </p:nvSpPr>
        <p:spPr>
          <a:xfrm>
            <a:off x="1080000" y="1432150"/>
            <a:ext cx="72003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17500" lvl="1" marL="914400">
              <a:lnSpc>
                <a:spcPct val="115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2pPr>
            <a:lvl3pPr indent="-317500" lvl="2" marL="1371600">
              <a:lnSpc>
                <a:spcPct val="115000"/>
              </a:lnSpc>
              <a:spcBef>
                <a:spcPts val="0"/>
              </a:spcBef>
              <a:spcAft>
                <a:spcPts val="0"/>
              </a:spcAft>
              <a:buClr>
                <a:schemeClr val="dk1"/>
              </a:buClr>
              <a:buSzPts val="1400"/>
              <a:buFont typeface="Ubuntu Light"/>
              <a:buChar char="■"/>
              <a:defRPr>
                <a:solidFill>
                  <a:schemeClr val="dk1"/>
                </a:solidFill>
                <a:latin typeface="Ubuntu Light"/>
                <a:ea typeface="Ubuntu Light"/>
                <a:cs typeface="Ubuntu Light"/>
                <a:sym typeface="Ubuntu Light"/>
              </a:defRPr>
            </a:lvl3pPr>
            <a:lvl4pPr indent="-317500" lvl="3" marL="1828800">
              <a:lnSpc>
                <a:spcPct val="115000"/>
              </a:lnSpc>
              <a:spcBef>
                <a:spcPts val="0"/>
              </a:spcBef>
              <a:spcAft>
                <a:spcPts val="0"/>
              </a:spcAft>
              <a:buClr>
                <a:schemeClr val="dk1"/>
              </a:buClr>
              <a:buSzPts val="1400"/>
              <a:buFont typeface="Ubuntu Light"/>
              <a:buChar char="●"/>
              <a:defRPr i="1">
                <a:solidFill>
                  <a:schemeClr val="dk1"/>
                </a:solidFill>
                <a:latin typeface="Ubuntu Light"/>
                <a:ea typeface="Ubuntu Light"/>
                <a:cs typeface="Ubuntu Light"/>
                <a:sym typeface="Ubuntu Light"/>
              </a:defRPr>
            </a:lvl4pPr>
            <a:lvl5pPr indent="-317500" lvl="4" marL="2286000">
              <a:lnSpc>
                <a:spcPct val="115000"/>
              </a:lnSpc>
              <a:spcBef>
                <a:spcPts val="0"/>
              </a:spcBef>
              <a:spcAft>
                <a:spcPts val="0"/>
              </a:spcAft>
              <a:buClr>
                <a:schemeClr val="dk1"/>
              </a:buClr>
              <a:buSzPts val="1400"/>
              <a:buChar char="○"/>
              <a:defRPr>
                <a:solidFill>
                  <a:schemeClr val="dk1"/>
                </a:solidFill>
              </a:defRPr>
            </a:lvl5pPr>
            <a:lvl6pPr indent="-317500" lvl="5" marL="2743200">
              <a:lnSpc>
                <a:spcPct val="115000"/>
              </a:lnSpc>
              <a:spcBef>
                <a:spcPts val="0"/>
              </a:spcBef>
              <a:spcAft>
                <a:spcPts val="0"/>
              </a:spcAft>
              <a:buClr>
                <a:schemeClr val="dk1"/>
              </a:buClr>
              <a:buSzPts val="1400"/>
              <a:buChar char="■"/>
              <a:defRPr>
                <a:solidFill>
                  <a:schemeClr val="dk1"/>
                </a:solidFill>
              </a:defRPr>
            </a:lvl6pPr>
            <a:lvl7pPr indent="-317500" lvl="6" marL="3200400">
              <a:lnSpc>
                <a:spcPct val="115000"/>
              </a:lnSpc>
              <a:spcBef>
                <a:spcPts val="0"/>
              </a:spcBef>
              <a:spcAft>
                <a:spcPts val="0"/>
              </a:spcAft>
              <a:buClr>
                <a:schemeClr val="dk1"/>
              </a:buClr>
              <a:buSzPts val="1400"/>
              <a:buChar char="●"/>
              <a:defRPr>
                <a:solidFill>
                  <a:schemeClr val="dk1"/>
                </a:solidFill>
              </a:defRPr>
            </a:lvl7pPr>
            <a:lvl8pPr indent="-317500" lvl="7" marL="3657600">
              <a:lnSpc>
                <a:spcPct val="115000"/>
              </a:lnSpc>
              <a:spcBef>
                <a:spcPts val="0"/>
              </a:spcBef>
              <a:spcAft>
                <a:spcPts val="0"/>
              </a:spcAft>
              <a:buClr>
                <a:schemeClr val="dk1"/>
              </a:buClr>
              <a:buSzPts val="1400"/>
              <a:buChar char="○"/>
              <a:defRPr>
                <a:solidFill>
                  <a:schemeClr val="dk1"/>
                </a:solidFill>
              </a:defRPr>
            </a:lvl8pPr>
            <a:lvl9pPr indent="-317500" lvl="8" marL="4114800">
              <a:lnSpc>
                <a:spcPct val="115000"/>
              </a:lnSpc>
              <a:spcBef>
                <a:spcPts val="0"/>
              </a:spcBef>
              <a:spcAft>
                <a:spcPts val="0"/>
              </a:spcAft>
              <a:buClr>
                <a:schemeClr val="dk1"/>
              </a:buClr>
              <a:buSzPts val="1400"/>
              <a:buChar char="■"/>
              <a:defRPr>
                <a:solidFill>
                  <a:schemeClr val="dk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left 2 4">
  <p:cSld name="CUSTOM_2_2_1_2_4">
    <p:bg>
      <p:bgPr>
        <a:solidFill>
          <a:srgbClr val="EEEEEE"/>
        </a:solidFill>
      </p:bgPr>
    </p:bg>
    <p:spTree>
      <p:nvGrpSpPr>
        <p:cNvPr id="110" name="Shape 110"/>
        <p:cNvGrpSpPr/>
        <p:nvPr/>
      </p:nvGrpSpPr>
      <p:grpSpPr>
        <a:xfrm>
          <a:off x="0" y="0"/>
          <a:ext cx="0" cy="0"/>
          <a:chOff x="0" y="0"/>
          <a:chExt cx="0" cy="0"/>
        </a:xfrm>
      </p:grpSpPr>
      <p:sp>
        <p:nvSpPr>
          <p:cNvPr id="111" name="Google Shape;111;p32"/>
          <p:cNvSpPr txBox="1"/>
          <p:nvPr>
            <p:ph type="title"/>
          </p:nvPr>
        </p:nvSpPr>
        <p:spPr>
          <a:xfrm>
            <a:off x="4696375"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112" name="Google Shape;112;p32"/>
          <p:cNvSpPr txBox="1"/>
          <p:nvPr>
            <p:ph idx="1" type="body"/>
          </p:nvPr>
        </p:nvSpPr>
        <p:spPr>
          <a:xfrm>
            <a:off x="4696375" y="143215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17500" lvl="1" marL="914400">
              <a:lnSpc>
                <a:spcPct val="115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2pPr>
            <a:lvl3pPr indent="-317500" lvl="2" marL="1371600">
              <a:lnSpc>
                <a:spcPct val="115000"/>
              </a:lnSpc>
              <a:spcBef>
                <a:spcPts val="0"/>
              </a:spcBef>
              <a:spcAft>
                <a:spcPts val="0"/>
              </a:spcAft>
              <a:buClr>
                <a:schemeClr val="dk1"/>
              </a:buClr>
              <a:buSzPts val="1400"/>
              <a:buFont typeface="Ubuntu Light"/>
              <a:buChar char="■"/>
              <a:defRPr>
                <a:solidFill>
                  <a:schemeClr val="dk1"/>
                </a:solidFill>
                <a:latin typeface="Ubuntu Light"/>
                <a:ea typeface="Ubuntu Light"/>
                <a:cs typeface="Ubuntu Light"/>
                <a:sym typeface="Ubuntu Light"/>
              </a:defRPr>
            </a:lvl3pPr>
            <a:lvl4pPr indent="-317500" lvl="3" marL="1828800">
              <a:lnSpc>
                <a:spcPct val="115000"/>
              </a:lnSpc>
              <a:spcBef>
                <a:spcPts val="0"/>
              </a:spcBef>
              <a:spcAft>
                <a:spcPts val="0"/>
              </a:spcAft>
              <a:buClr>
                <a:schemeClr val="dk1"/>
              </a:buClr>
              <a:buSzPts val="1400"/>
              <a:buFont typeface="Ubuntu Light"/>
              <a:buChar char="●"/>
              <a:defRPr i="1">
                <a:solidFill>
                  <a:schemeClr val="dk1"/>
                </a:solidFill>
                <a:latin typeface="Ubuntu Light"/>
                <a:ea typeface="Ubuntu Light"/>
                <a:cs typeface="Ubuntu Light"/>
                <a:sym typeface="Ubuntu Light"/>
              </a:defRPr>
            </a:lvl4pPr>
            <a:lvl5pPr indent="-317500" lvl="4" marL="2286000">
              <a:lnSpc>
                <a:spcPct val="115000"/>
              </a:lnSpc>
              <a:spcBef>
                <a:spcPts val="0"/>
              </a:spcBef>
              <a:spcAft>
                <a:spcPts val="0"/>
              </a:spcAft>
              <a:buClr>
                <a:schemeClr val="dk1"/>
              </a:buClr>
              <a:buSzPts val="1400"/>
              <a:buChar char="○"/>
              <a:defRPr>
                <a:solidFill>
                  <a:schemeClr val="dk1"/>
                </a:solidFill>
              </a:defRPr>
            </a:lvl5pPr>
            <a:lvl6pPr indent="-317500" lvl="5" marL="2743200">
              <a:lnSpc>
                <a:spcPct val="115000"/>
              </a:lnSpc>
              <a:spcBef>
                <a:spcPts val="0"/>
              </a:spcBef>
              <a:spcAft>
                <a:spcPts val="0"/>
              </a:spcAft>
              <a:buClr>
                <a:schemeClr val="dk1"/>
              </a:buClr>
              <a:buSzPts val="1400"/>
              <a:buChar char="■"/>
              <a:defRPr>
                <a:solidFill>
                  <a:schemeClr val="dk1"/>
                </a:solidFill>
              </a:defRPr>
            </a:lvl6pPr>
            <a:lvl7pPr indent="-317500" lvl="6" marL="3200400">
              <a:lnSpc>
                <a:spcPct val="115000"/>
              </a:lnSpc>
              <a:spcBef>
                <a:spcPts val="0"/>
              </a:spcBef>
              <a:spcAft>
                <a:spcPts val="0"/>
              </a:spcAft>
              <a:buClr>
                <a:schemeClr val="dk1"/>
              </a:buClr>
              <a:buSzPts val="1400"/>
              <a:buChar char="●"/>
              <a:defRPr>
                <a:solidFill>
                  <a:schemeClr val="dk1"/>
                </a:solidFill>
              </a:defRPr>
            </a:lvl7pPr>
            <a:lvl8pPr indent="-317500" lvl="7" marL="3657600">
              <a:lnSpc>
                <a:spcPct val="115000"/>
              </a:lnSpc>
              <a:spcBef>
                <a:spcPts val="0"/>
              </a:spcBef>
              <a:spcAft>
                <a:spcPts val="0"/>
              </a:spcAft>
              <a:buClr>
                <a:schemeClr val="dk1"/>
              </a:buClr>
              <a:buSzPts val="1400"/>
              <a:buChar char="○"/>
              <a:defRPr>
                <a:solidFill>
                  <a:schemeClr val="dk1"/>
                </a:solidFill>
              </a:defRPr>
            </a:lvl8pPr>
            <a:lvl9pPr indent="-317500" lvl="8" marL="4114800">
              <a:lnSpc>
                <a:spcPct val="115000"/>
              </a:lnSpc>
              <a:spcBef>
                <a:spcPts val="0"/>
              </a:spcBef>
              <a:spcAft>
                <a:spcPts val="0"/>
              </a:spcAft>
              <a:buClr>
                <a:schemeClr val="dk1"/>
              </a:buClr>
              <a:buSzPts val="1400"/>
              <a:buChar char="■"/>
              <a:defRPr>
                <a:solidFill>
                  <a:schemeClr val="dk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things to remember">
  <p:cSld name="CUSTOM_2_1">
    <p:bg>
      <p:bgPr>
        <a:solidFill>
          <a:srgbClr val="EEEEEE"/>
        </a:solidFill>
      </p:bgPr>
    </p:bg>
    <p:spTree>
      <p:nvGrpSpPr>
        <p:cNvPr id="113" name="Shape 113"/>
        <p:cNvGrpSpPr/>
        <p:nvPr/>
      </p:nvGrpSpPr>
      <p:grpSpPr>
        <a:xfrm>
          <a:off x="0" y="0"/>
          <a:ext cx="0" cy="0"/>
          <a:chOff x="0" y="0"/>
          <a:chExt cx="0" cy="0"/>
        </a:xfrm>
      </p:grpSpPr>
      <p:sp>
        <p:nvSpPr>
          <p:cNvPr id="114" name="Google Shape;114;p33"/>
          <p:cNvSpPr txBox="1"/>
          <p:nvPr>
            <p:ph type="title"/>
          </p:nvPr>
        </p:nvSpPr>
        <p:spPr>
          <a:xfrm>
            <a:off x="540000" y="639850"/>
            <a:ext cx="77403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115" name="Google Shape;115;p33"/>
          <p:cNvSpPr txBox="1"/>
          <p:nvPr>
            <p:ph idx="1" type="body"/>
          </p:nvPr>
        </p:nvSpPr>
        <p:spPr>
          <a:xfrm>
            <a:off x="1297725" y="2460425"/>
            <a:ext cx="1766700" cy="22371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17500" lvl="1" marL="914400" algn="ctr">
              <a:lnSpc>
                <a:spcPct val="115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2pPr>
            <a:lvl3pPr indent="-317500" lvl="2" marL="1371600" algn="ctr">
              <a:lnSpc>
                <a:spcPct val="115000"/>
              </a:lnSpc>
              <a:spcBef>
                <a:spcPts val="0"/>
              </a:spcBef>
              <a:spcAft>
                <a:spcPts val="0"/>
              </a:spcAft>
              <a:buClr>
                <a:schemeClr val="dk1"/>
              </a:buClr>
              <a:buSzPts val="1400"/>
              <a:buFont typeface="Ubuntu Light"/>
              <a:buChar char="■"/>
              <a:defRPr>
                <a:solidFill>
                  <a:schemeClr val="dk1"/>
                </a:solidFill>
                <a:latin typeface="Ubuntu Light"/>
                <a:ea typeface="Ubuntu Light"/>
                <a:cs typeface="Ubuntu Light"/>
                <a:sym typeface="Ubuntu Light"/>
              </a:defRPr>
            </a:lvl3pPr>
            <a:lvl4pPr indent="-317500" lvl="3" marL="1828800" algn="ctr">
              <a:lnSpc>
                <a:spcPct val="115000"/>
              </a:lnSpc>
              <a:spcBef>
                <a:spcPts val="0"/>
              </a:spcBef>
              <a:spcAft>
                <a:spcPts val="0"/>
              </a:spcAft>
              <a:buClr>
                <a:schemeClr val="dk1"/>
              </a:buClr>
              <a:buSzPts val="1400"/>
              <a:buFont typeface="Ubuntu Light"/>
              <a:buChar char="●"/>
              <a:defRPr i="1">
                <a:solidFill>
                  <a:schemeClr val="dk1"/>
                </a:solidFill>
                <a:latin typeface="Ubuntu Light"/>
                <a:ea typeface="Ubuntu Light"/>
                <a:cs typeface="Ubuntu Light"/>
                <a:sym typeface="Ubuntu Light"/>
              </a:defRPr>
            </a:lvl4pPr>
            <a:lvl5pPr indent="-317500" lvl="4" marL="2286000" algn="ctr">
              <a:lnSpc>
                <a:spcPct val="115000"/>
              </a:lnSpc>
              <a:spcBef>
                <a:spcPts val="0"/>
              </a:spcBef>
              <a:spcAft>
                <a:spcPts val="0"/>
              </a:spcAft>
              <a:buClr>
                <a:schemeClr val="dk1"/>
              </a:buClr>
              <a:buSzPts val="1400"/>
              <a:buChar char="○"/>
              <a:defRPr>
                <a:solidFill>
                  <a:schemeClr val="dk1"/>
                </a:solidFill>
              </a:defRPr>
            </a:lvl5pPr>
            <a:lvl6pPr indent="-317500" lvl="5" marL="2743200" algn="ctr">
              <a:lnSpc>
                <a:spcPct val="115000"/>
              </a:lnSpc>
              <a:spcBef>
                <a:spcPts val="0"/>
              </a:spcBef>
              <a:spcAft>
                <a:spcPts val="0"/>
              </a:spcAft>
              <a:buClr>
                <a:schemeClr val="dk1"/>
              </a:buClr>
              <a:buSzPts val="1400"/>
              <a:buChar char="■"/>
              <a:defRPr>
                <a:solidFill>
                  <a:schemeClr val="dk1"/>
                </a:solidFill>
              </a:defRPr>
            </a:lvl6pPr>
            <a:lvl7pPr indent="-317500" lvl="6" marL="3200400" algn="ctr">
              <a:lnSpc>
                <a:spcPct val="115000"/>
              </a:lnSpc>
              <a:spcBef>
                <a:spcPts val="0"/>
              </a:spcBef>
              <a:spcAft>
                <a:spcPts val="0"/>
              </a:spcAft>
              <a:buClr>
                <a:schemeClr val="dk1"/>
              </a:buClr>
              <a:buSzPts val="1400"/>
              <a:buChar char="●"/>
              <a:defRPr>
                <a:solidFill>
                  <a:schemeClr val="dk1"/>
                </a:solidFill>
              </a:defRPr>
            </a:lvl7pPr>
            <a:lvl8pPr indent="-317500" lvl="7" marL="3657600" algn="ctr">
              <a:lnSpc>
                <a:spcPct val="115000"/>
              </a:lnSpc>
              <a:spcBef>
                <a:spcPts val="0"/>
              </a:spcBef>
              <a:spcAft>
                <a:spcPts val="0"/>
              </a:spcAft>
              <a:buClr>
                <a:schemeClr val="dk1"/>
              </a:buClr>
              <a:buSzPts val="1400"/>
              <a:buChar char="○"/>
              <a:defRPr>
                <a:solidFill>
                  <a:schemeClr val="dk1"/>
                </a:solidFill>
              </a:defRPr>
            </a:lvl8pPr>
            <a:lvl9pPr indent="-317500" lvl="8" marL="4114800" algn="ctr">
              <a:lnSpc>
                <a:spcPct val="115000"/>
              </a:lnSpc>
              <a:spcBef>
                <a:spcPts val="0"/>
              </a:spcBef>
              <a:spcAft>
                <a:spcPts val="0"/>
              </a:spcAft>
              <a:buClr>
                <a:schemeClr val="dk1"/>
              </a:buClr>
              <a:buSzPts val="1400"/>
              <a:buChar char="■"/>
              <a:defRPr>
                <a:solidFill>
                  <a:schemeClr val="dk1"/>
                </a:solidFill>
              </a:defRPr>
            </a:lvl9pPr>
          </a:lstStyle>
          <a:p/>
        </p:txBody>
      </p:sp>
      <p:sp>
        <p:nvSpPr>
          <p:cNvPr id="116" name="Google Shape;116;p33"/>
          <p:cNvSpPr txBox="1"/>
          <p:nvPr>
            <p:ph idx="2" type="body"/>
          </p:nvPr>
        </p:nvSpPr>
        <p:spPr>
          <a:xfrm>
            <a:off x="3688650" y="2460425"/>
            <a:ext cx="1766700" cy="22371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17500" lvl="1" marL="914400" algn="ctr">
              <a:lnSpc>
                <a:spcPct val="115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2pPr>
            <a:lvl3pPr indent="-317500" lvl="2" marL="1371600" algn="ctr">
              <a:lnSpc>
                <a:spcPct val="115000"/>
              </a:lnSpc>
              <a:spcBef>
                <a:spcPts val="0"/>
              </a:spcBef>
              <a:spcAft>
                <a:spcPts val="0"/>
              </a:spcAft>
              <a:buClr>
                <a:schemeClr val="dk1"/>
              </a:buClr>
              <a:buSzPts val="1400"/>
              <a:buFont typeface="Ubuntu Light"/>
              <a:buChar char="■"/>
              <a:defRPr>
                <a:solidFill>
                  <a:schemeClr val="dk1"/>
                </a:solidFill>
                <a:latin typeface="Ubuntu Light"/>
                <a:ea typeface="Ubuntu Light"/>
                <a:cs typeface="Ubuntu Light"/>
                <a:sym typeface="Ubuntu Light"/>
              </a:defRPr>
            </a:lvl3pPr>
            <a:lvl4pPr indent="-317500" lvl="3" marL="1828800" algn="ctr">
              <a:lnSpc>
                <a:spcPct val="115000"/>
              </a:lnSpc>
              <a:spcBef>
                <a:spcPts val="0"/>
              </a:spcBef>
              <a:spcAft>
                <a:spcPts val="0"/>
              </a:spcAft>
              <a:buClr>
                <a:schemeClr val="dk1"/>
              </a:buClr>
              <a:buSzPts val="1400"/>
              <a:buFont typeface="Ubuntu Light"/>
              <a:buChar char="●"/>
              <a:defRPr i="1">
                <a:solidFill>
                  <a:schemeClr val="dk1"/>
                </a:solidFill>
                <a:latin typeface="Ubuntu Light"/>
                <a:ea typeface="Ubuntu Light"/>
                <a:cs typeface="Ubuntu Light"/>
                <a:sym typeface="Ubuntu Light"/>
              </a:defRPr>
            </a:lvl4pPr>
            <a:lvl5pPr indent="-317500" lvl="4" marL="2286000" algn="ctr">
              <a:lnSpc>
                <a:spcPct val="115000"/>
              </a:lnSpc>
              <a:spcBef>
                <a:spcPts val="0"/>
              </a:spcBef>
              <a:spcAft>
                <a:spcPts val="0"/>
              </a:spcAft>
              <a:buClr>
                <a:schemeClr val="dk1"/>
              </a:buClr>
              <a:buSzPts val="1400"/>
              <a:buChar char="○"/>
              <a:defRPr>
                <a:solidFill>
                  <a:schemeClr val="dk1"/>
                </a:solidFill>
              </a:defRPr>
            </a:lvl5pPr>
            <a:lvl6pPr indent="-317500" lvl="5" marL="2743200" algn="ctr">
              <a:lnSpc>
                <a:spcPct val="115000"/>
              </a:lnSpc>
              <a:spcBef>
                <a:spcPts val="0"/>
              </a:spcBef>
              <a:spcAft>
                <a:spcPts val="0"/>
              </a:spcAft>
              <a:buClr>
                <a:schemeClr val="dk1"/>
              </a:buClr>
              <a:buSzPts val="1400"/>
              <a:buChar char="■"/>
              <a:defRPr>
                <a:solidFill>
                  <a:schemeClr val="dk1"/>
                </a:solidFill>
              </a:defRPr>
            </a:lvl6pPr>
            <a:lvl7pPr indent="-317500" lvl="6" marL="3200400" algn="ctr">
              <a:lnSpc>
                <a:spcPct val="115000"/>
              </a:lnSpc>
              <a:spcBef>
                <a:spcPts val="0"/>
              </a:spcBef>
              <a:spcAft>
                <a:spcPts val="0"/>
              </a:spcAft>
              <a:buClr>
                <a:schemeClr val="dk1"/>
              </a:buClr>
              <a:buSzPts val="1400"/>
              <a:buChar char="●"/>
              <a:defRPr>
                <a:solidFill>
                  <a:schemeClr val="dk1"/>
                </a:solidFill>
              </a:defRPr>
            </a:lvl7pPr>
            <a:lvl8pPr indent="-317500" lvl="7" marL="3657600" algn="ctr">
              <a:lnSpc>
                <a:spcPct val="115000"/>
              </a:lnSpc>
              <a:spcBef>
                <a:spcPts val="0"/>
              </a:spcBef>
              <a:spcAft>
                <a:spcPts val="0"/>
              </a:spcAft>
              <a:buClr>
                <a:schemeClr val="dk1"/>
              </a:buClr>
              <a:buSzPts val="1400"/>
              <a:buChar char="○"/>
              <a:defRPr>
                <a:solidFill>
                  <a:schemeClr val="dk1"/>
                </a:solidFill>
              </a:defRPr>
            </a:lvl8pPr>
            <a:lvl9pPr indent="-317500" lvl="8" marL="4114800" algn="ctr">
              <a:lnSpc>
                <a:spcPct val="115000"/>
              </a:lnSpc>
              <a:spcBef>
                <a:spcPts val="0"/>
              </a:spcBef>
              <a:spcAft>
                <a:spcPts val="0"/>
              </a:spcAft>
              <a:buClr>
                <a:schemeClr val="dk1"/>
              </a:buClr>
              <a:buSzPts val="1400"/>
              <a:buChar char="■"/>
              <a:defRPr>
                <a:solidFill>
                  <a:schemeClr val="dk1"/>
                </a:solidFill>
              </a:defRPr>
            </a:lvl9pPr>
          </a:lstStyle>
          <a:p/>
        </p:txBody>
      </p:sp>
      <p:sp>
        <p:nvSpPr>
          <p:cNvPr id="117" name="Google Shape;117;p33"/>
          <p:cNvSpPr txBox="1"/>
          <p:nvPr>
            <p:ph idx="3" type="body"/>
          </p:nvPr>
        </p:nvSpPr>
        <p:spPr>
          <a:xfrm>
            <a:off x="6079575" y="2460425"/>
            <a:ext cx="1766700" cy="22371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17500" lvl="1" marL="914400" algn="ctr">
              <a:lnSpc>
                <a:spcPct val="115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2pPr>
            <a:lvl3pPr indent="-317500" lvl="2" marL="1371600" algn="ctr">
              <a:lnSpc>
                <a:spcPct val="115000"/>
              </a:lnSpc>
              <a:spcBef>
                <a:spcPts val="0"/>
              </a:spcBef>
              <a:spcAft>
                <a:spcPts val="0"/>
              </a:spcAft>
              <a:buClr>
                <a:schemeClr val="dk1"/>
              </a:buClr>
              <a:buSzPts val="1400"/>
              <a:buFont typeface="Ubuntu Light"/>
              <a:buChar char="■"/>
              <a:defRPr>
                <a:solidFill>
                  <a:schemeClr val="dk1"/>
                </a:solidFill>
                <a:latin typeface="Ubuntu Light"/>
                <a:ea typeface="Ubuntu Light"/>
                <a:cs typeface="Ubuntu Light"/>
                <a:sym typeface="Ubuntu Light"/>
              </a:defRPr>
            </a:lvl3pPr>
            <a:lvl4pPr indent="-317500" lvl="3" marL="1828800" algn="ctr">
              <a:lnSpc>
                <a:spcPct val="115000"/>
              </a:lnSpc>
              <a:spcBef>
                <a:spcPts val="0"/>
              </a:spcBef>
              <a:spcAft>
                <a:spcPts val="0"/>
              </a:spcAft>
              <a:buClr>
                <a:schemeClr val="dk1"/>
              </a:buClr>
              <a:buSzPts val="1400"/>
              <a:buFont typeface="Ubuntu Light"/>
              <a:buChar char="●"/>
              <a:defRPr i="1">
                <a:solidFill>
                  <a:schemeClr val="dk1"/>
                </a:solidFill>
                <a:latin typeface="Ubuntu Light"/>
                <a:ea typeface="Ubuntu Light"/>
                <a:cs typeface="Ubuntu Light"/>
                <a:sym typeface="Ubuntu Light"/>
              </a:defRPr>
            </a:lvl4pPr>
            <a:lvl5pPr indent="-317500" lvl="4" marL="2286000" algn="ctr">
              <a:lnSpc>
                <a:spcPct val="115000"/>
              </a:lnSpc>
              <a:spcBef>
                <a:spcPts val="0"/>
              </a:spcBef>
              <a:spcAft>
                <a:spcPts val="0"/>
              </a:spcAft>
              <a:buClr>
                <a:schemeClr val="dk1"/>
              </a:buClr>
              <a:buSzPts val="1400"/>
              <a:buChar char="○"/>
              <a:defRPr>
                <a:solidFill>
                  <a:schemeClr val="dk1"/>
                </a:solidFill>
              </a:defRPr>
            </a:lvl5pPr>
            <a:lvl6pPr indent="-317500" lvl="5" marL="2743200" algn="ctr">
              <a:lnSpc>
                <a:spcPct val="115000"/>
              </a:lnSpc>
              <a:spcBef>
                <a:spcPts val="0"/>
              </a:spcBef>
              <a:spcAft>
                <a:spcPts val="0"/>
              </a:spcAft>
              <a:buClr>
                <a:schemeClr val="dk1"/>
              </a:buClr>
              <a:buSzPts val="1400"/>
              <a:buChar char="■"/>
              <a:defRPr>
                <a:solidFill>
                  <a:schemeClr val="dk1"/>
                </a:solidFill>
              </a:defRPr>
            </a:lvl6pPr>
            <a:lvl7pPr indent="-317500" lvl="6" marL="3200400" algn="ctr">
              <a:lnSpc>
                <a:spcPct val="115000"/>
              </a:lnSpc>
              <a:spcBef>
                <a:spcPts val="0"/>
              </a:spcBef>
              <a:spcAft>
                <a:spcPts val="0"/>
              </a:spcAft>
              <a:buClr>
                <a:schemeClr val="dk1"/>
              </a:buClr>
              <a:buSzPts val="1400"/>
              <a:buChar char="●"/>
              <a:defRPr>
                <a:solidFill>
                  <a:schemeClr val="dk1"/>
                </a:solidFill>
              </a:defRPr>
            </a:lvl7pPr>
            <a:lvl8pPr indent="-317500" lvl="7" marL="3657600" algn="ctr">
              <a:lnSpc>
                <a:spcPct val="115000"/>
              </a:lnSpc>
              <a:spcBef>
                <a:spcPts val="0"/>
              </a:spcBef>
              <a:spcAft>
                <a:spcPts val="0"/>
              </a:spcAft>
              <a:buClr>
                <a:schemeClr val="dk1"/>
              </a:buClr>
              <a:buSzPts val="1400"/>
              <a:buChar char="○"/>
              <a:defRPr>
                <a:solidFill>
                  <a:schemeClr val="dk1"/>
                </a:solidFill>
              </a:defRPr>
            </a:lvl8pPr>
            <a:lvl9pPr indent="-317500" lvl="8" marL="4114800" algn="ctr">
              <a:lnSpc>
                <a:spcPct val="115000"/>
              </a:lnSpc>
              <a:spcBef>
                <a:spcPts val="0"/>
              </a:spcBef>
              <a:spcAft>
                <a:spcPts val="0"/>
              </a:spcAft>
              <a:buClr>
                <a:schemeClr val="dk1"/>
              </a:buClr>
              <a:buSzPts val="1400"/>
              <a:buChar char="■"/>
              <a:defRPr>
                <a:solidFill>
                  <a:schemeClr val="dk1"/>
                </a:solidFill>
              </a:defRPr>
            </a:lvl9pPr>
          </a:lstStyle>
          <a:p/>
        </p:txBody>
      </p:sp>
      <p:sp>
        <p:nvSpPr>
          <p:cNvPr id="118" name="Google Shape;118;p33"/>
          <p:cNvSpPr/>
          <p:nvPr/>
        </p:nvSpPr>
        <p:spPr>
          <a:xfrm>
            <a:off x="1872525" y="1688475"/>
            <a:ext cx="617100" cy="617100"/>
          </a:xfrm>
          <a:prstGeom prst="ellipse">
            <a:avLst/>
          </a:prstGeom>
          <a:solidFill>
            <a:srgbClr val="27BD8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chemeClr val="lt1"/>
                </a:solidFill>
                <a:latin typeface="Ubuntu"/>
                <a:ea typeface="Ubuntu"/>
                <a:cs typeface="Ubuntu"/>
                <a:sym typeface="Ubuntu"/>
              </a:rPr>
              <a:t>1</a:t>
            </a:r>
            <a:endParaRPr b="1" sz="1800">
              <a:solidFill>
                <a:schemeClr val="lt1"/>
              </a:solidFill>
              <a:latin typeface="Ubuntu"/>
              <a:ea typeface="Ubuntu"/>
              <a:cs typeface="Ubuntu"/>
              <a:sym typeface="Ubuntu"/>
            </a:endParaRPr>
          </a:p>
        </p:txBody>
      </p:sp>
      <p:sp>
        <p:nvSpPr>
          <p:cNvPr id="119" name="Google Shape;119;p33"/>
          <p:cNvSpPr/>
          <p:nvPr/>
        </p:nvSpPr>
        <p:spPr>
          <a:xfrm>
            <a:off x="4263450" y="1688475"/>
            <a:ext cx="617100" cy="617100"/>
          </a:xfrm>
          <a:prstGeom prst="ellipse">
            <a:avLst/>
          </a:prstGeom>
          <a:solidFill>
            <a:srgbClr val="DDFF37"/>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800">
                <a:solidFill>
                  <a:schemeClr val="dk1"/>
                </a:solidFill>
                <a:latin typeface="Ubuntu"/>
                <a:ea typeface="Ubuntu"/>
                <a:cs typeface="Ubuntu"/>
                <a:sym typeface="Ubuntu"/>
              </a:rPr>
              <a:t>2</a:t>
            </a:r>
            <a:endParaRPr>
              <a:solidFill>
                <a:schemeClr val="dk1"/>
              </a:solidFill>
              <a:latin typeface="Ubuntu"/>
              <a:ea typeface="Ubuntu"/>
              <a:cs typeface="Ubuntu"/>
              <a:sym typeface="Ubuntu"/>
            </a:endParaRPr>
          </a:p>
        </p:txBody>
      </p:sp>
      <p:sp>
        <p:nvSpPr>
          <p:cNvPr id="120" name="Google Shape;120;p33"/>
          <p:cNvSpPr/>
          <p:nvPr/>
        </p:nvSpPr>
        <p:spPr>
          <a:xfrm>
            <a:off x="6654375" y="1688475"/>
            <a:ext cx="617100" cy="617100"/>
          </a:xfrm>
          <a:prstGeom prst="ellipse">
            <a:avLst/>
          </a:prstGeom>
          <a:solidFill>
            <a:srgbClr val="D54280"/>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800">
                <a:solidFill>
                  <a:schemeClr val="lt1"/>
                </a:solidFill>
                <a:latin typeface="Ubuntu"/>
                <a:ea typeface="Ubuntu"/>
                <a:cs typeface="Ubuntu"/>
                <a:sym typeface="Ubuntu"/>
              </a:rPr>
              <a:t>3</a:t>
            </a:r>
            <a:endParaRPr>
              <a:latin typeface="Ubuntu"/>
              <a:ea typeface="Ubuntu"/>
              <a:cs typeface="Ubuntu"/>
              <a:sym typeface="Ubuntu"/>
            </a:endParaRPr>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right 2">
  <p:cSld name="CUSTOM_2_2_4">
    <p:bg>
      <p:bgPr>
        <a:solidFill>
          <a:srgbClr val="EEEEEE"/>
        </a:solidFill>
      </p:bgPr>
    </p:bg>
    <p:spTree>
      <p:nvGrpSpPr>
        <p:cNvPr id="121" name="Shape 121"/>
        <p:cNvGrpSpPr/>
        <p:nvPr/>
      </p:nvGrpSpPr>
      <p:grpSpPr>
        <a:xfrm>
          <a:off x="0" y="0"/>
          <a:ext cx="0" cy="0"/>
          <a:chOff x="0" y="0"/>
          <a:chExt cx="0" cy="0"/>
        </a:xfrm>
      </p:grpSpPr>
      <p:sp>
        <p:nvSpPr>
          <p:cNvPr id="122" name="Google Shape;122;p34"/>
          <p:cNvSpPr txBox="1"/>
          <p:nvPr>
            <p:ph type="title"/>
          </p:nvPr>
        </p:nvSpPr>
        <p:spPr>
          <a:xfrm>
            <a:off x="540000"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123" name="Google Shape;123;p34"/>
          <p:cNvSpPr txBox="1"/>
          <p:nvPr>
            <p:ph idx="1" type="body"/>
          </p:nvPr>
        </p:nvSpPr>
        <p:spPr>
          <a:xfrm>
            <a:off x="1080000" y="143215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17500" lvl="1" marL="914400">
              <a:lnSpc>
                <a:spcPct val="115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2pPr>
            <a:lvl3pPr indent="-317500" lvl="2" marL="1371600">
              <a:lnSpc>
                <a:spcPct val="115000"/>
              </a:lnSpc>
              <a:spcBef>
                <a:spcPts val="0"/>
              </a:spcBef>
              <a:spcAft>
                <a:spcPts val="0"/>
              </a:spcAft>
              <a:buClr>
                <a:schemeClr val="dk1"/>
              </a:buClr>
              <a:buSzPts val="1400"/>
              <a:buFont typeface="Ubuntu Light"/>
              <a:buChar char="■"/>
              <a:defRPr>
                <a:solidFill>
                  <a:schemeClr val="dk1"/>
                </a:solidFill>
                <a:latin typeface="Ubuntu Light"/>
                <a:ea typeface="Ubuntu Light"/>
                <a:cs typeface="Ubuntu Light"/>
                <a:sym typeface="Ubuntu Light"/>
              </a:defRPr>
            </a:lvl3pPr>
            <a:lvl4pPr indent="-317500" lvl="3" marL="1828800">
              <a:lnSpc>
                <a:spcPct val="115000"/>
              </a:lnSpc>
              <a:spcBef>
                <a:spcPts val="0"/>
              </a:spcBef>
              <a:spcAft>
                <a:spcPts val="0"/>
              </a:spcAft>
              <a:buClr>
                <a:schemeClr val="dk1"/>
              </a:buClr>
              <a:buSzPts val="1400"/>
              <a:buFont typeface="Ubuntu Light"/>
              <a:buChar char="●"/>
              <a:defRPr i="1">
                <a:solidFill>
                  <a:schemeClr val="dk1"/>
                </a:solidFill>
                <a:latin typeface="Ubuntu Light"/>
                <a:ea typeface="Ubuntu Light"/>
                <a:cs typeface="Ubuntu Light"/>
                <a:sym typeface="Ubuntu Light"/>
              </a:defRPr>
            </a:lvl4pPr>
            <a:lvl5pPr indent="-317500" lvl="4" marL="2286000">
              <a:lnSpc>
                <a:spcPct val="115000"/>
              </a:lnSpc>
              <a:spcBef>
                <a:spcPts val="0"/>
              </a:spcBef>
              <a:spcAft>
                <a:spcPts val="0"/>
              </a:spcAft>
              <a:buClr>
                <a:schemeClr val="dk1"/>
              </a:buClr>
              <a:buSzPts val="1400"/>
              <a:buChar char="○"/>
              <a:defRPr>
                <a:solidFill>
                  <a:schemeClr val="dk1"/>
                </a:solidFill>
              </a:defRPr>
            </a:lvl5pPr>
            <a:lvl6pPr indent="-317500" lvl="5" marL="2743200">
              <a:lnSpc>
                <a:spcPct val="115000"/>
              </a:lnSpc>
              <a:spcBef>
                <a:spcPts val="0"/>
              </a:spcBef>
              <a:spcAft>
                <a:spcPts val="0"/>
              </a:spcAft>
              <a:buClr>
                <a:schemeClr val="dk1"/>
              </a:buClr>
              <a:buSzPts val="1400"/>
              <a:buChar char="■"/>
              <a:defRPr>
                <a:solidFill>
                  <a:schemeClr val="dk1"/>
                </a:solidFill>
              </a:defRPr>
            </a:lvl6pPr>
            <a:lvl7pPr indent="-317500" lvl="6" marL="3200400">
              <a:lnSpc>
                <a:spcPct val="115000"/>
              </a:lnSpc>
              <a:spcBef>
                <a:spcPts val="0"/>
              </a:spcBef>
              <a:spcAft>
                <a:spcPts val="0"/>
              </a:spcAft>
              <a:buClr>
                <a:schemeClr val="dk1"/>
              </a:buClr>
              <a:buSzPts val="1400"/>
              <a:buChar char="●"/>
              <a:defRPr>
                <a:solidFill>
                  <a:schemeClr val="dk1"/>
                </a:solidFill>
              </a:defRPr>
            </a:lvl7pPr>
            <a:lvl8pPr indent="-317500" lvl="7" marL="3657600">
              <a:lnSpc>
                <a:spcPct val="115000"/>
              </a:lnSpc>
              <a:spcBef>
                <a:spcPts val="0"/>
              </a:spcBef>
              <a:spcAft>
                <a:spcPts val="0"/>
              </a:spcAft>
              <a:buClr>
                <a:schemeClr val="dk1"/>
              </a:buClr>
              <a:buSzPts val="1400"/>
              <a:buChar char="○"/>
              <a:defRPr>
                <a:solidFill>
                  <a:schemeClr val="dk1"/>
                </a:solidFill>
              </a:defRPr>
            </a:lvl8pPr>
            <a:lvl9pPr indent="-317500" lvl="8" marL="4114800">
              <a:lnSpc>
                <a:spcPct val="115000"/>
              </a:lnSpc>
              <a:spcBef>
                <a:spcPts val="0"/>
              </a:spcBef>
              <a:spcAft>
                <a:spcPts val="0"/>
              </a:spcAft>
              <a:buClr>
                <a:schemeClr val="dk1"/>
              </a:buClr>
              <a:buSzPts val="1400"/>
              <a:buChar char="■"/>
              <a:defRPr>
                <a:solidFill>
                  <a:schemeClr val="dk1"/>
                </a:solidFill>
              </a:defRPr>
            </a:lvl9pPr>
          </a:lstStyle>
          <a:p/>
        </p:txBody>
      </p:sp>
      <p:pic>
        <p:nvPicPr>
          <p:cNvPr id="124" name="Google Shape;124;p34"/>
          <p:cNvPicPr preferRelativeResize="0"/>
          <p:nvPr/>
        </p:nvPicPr>
        <p:blipFill>
          <a:blip r:embed="rId2">
            <a:alphaModFix/>
          </a:blip>
          <a:stretch>
            <a:fillRect/>
          </a:stretch>
        </p:blipFill>
        <p:spPr>
          <a:xfrm>
            <a:off x="5162975" y="461725"/>
            <a:ext cx="3534000" cy="4220100"/>
          </a:xfrm>
          <a:prstGeom prst="roundRect">
            <a:avLst>
              <a:gd fmla="val 6393" name="adj"/>
            </a:avLst>
          </a:prstGeom>
          <a:noFill/>
          <a:ln>
            <a:noFill/>
          </a:ln>
        </p:spPr>
      </p:pic>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2 3">
  <p:cSld name="TITLE_1_2_2_4">
    <p:bg>
      <p:bgPr>
        <a:blipFill>
          <a:blip r:embed="rId2">
            <a:alphaModFix/>
          </a:blip>
          <a:stretch>
            <a:fillRect/>
          </a:stretch>
        </a:blipFill>
      </p:bgPr>
    </p:bg>
    <p:spTree>
      <p:nvGrpSpPr>
        <p:cNvPr id="125" name="Shape 125"/>
        <p:cNvGrpSpPr/>
        <p:nvPr/>
      </p:nvGrpSpPr>
      <p:grpSpPr>
        <a:xfrm>
          <a:off x="0" y="0"/>
          <a:ext cx="0" cy="0"/>
          <a:chOff x="0" y="0"/>
          <a:chExt cx="0" cy="0"/>
        </a:xfrm>
      </p:grpSpPr>
      <p:sp>
        <p:nvSpPr>
          <p:cNvPr id="126" name="Google Shape;126;p35"/>
          <p:cNvSpPr txBox="1"/>
          <p:nvPr>
            <p:ph type="title"/>
          </p:nvPr>
        </p:nvSpPr>
        <p:spPr>
          <a:xfrm>
            <a:off x="4696375"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127" name="Google Shape;127;p35"/>
          <p:cNvSpPr txBox="1"/>
          <p:nvPr>
            <p:ph idx="1" type="body"/>
          </p:nvPr>
        </p:nvSpPr>
        <p:spPr>
          <a:xfrm>
            <a:off x="4696375" y="143215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17500" lvl="1" marL="914400">
              <a:lnSpc>
                <a:spcPct val="115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2pPr>
            <a:lvl3pPr indent="-317500" lvl="2" marL="1371600">
              <a:lnSpc>
                <a:spcPct val="115000"/>
              </a:lnSpc>
              <a:spcBef>
                <a:spcPts val="0"/>
              </a:spcBef>
              <a:spcAft>
                <a:spcPts val="0"/>
              </a:spcAft>
              <a:buClr>
                <a:schemeClr val="dk1"/>
              </a:buClr>
              <a:buSzPts val="1400"/>
              <a:buFont typeface="Ubuntu Light"/>
              <a:buChar char="■"/>
              <a:defRPr>
                <a:solidFill>
                  <a:schemeClr val="dk1"/>
                </a:solidFill>
                <a:latin typeface="Ubuntu Light"/>
                <a:ea typeface="Ubuntu Light"/>
                <a:cs typeface="Ubuntu Light"/>
                <a:sym typeface="Ubuntu Light"/>
              </a:defRPr>
            </a:lvl3pPr>
            <a:lvl4pPr indent="-317500" lvl="3" marL="1828800">
              <a:lnSpc>
                <a:spcPct val="115000"/>
              </a:lnSpc>
              <a:spcBef>
                <a:spcPts val="0"/>
              </a:spcBef>
              <a:spcAft>
                <a:spcPts val="0"/>
              </a:spcAft>
              <a:buClr>
                <a:schemeClr val="dk1"/>
              </a:buClr>
              <a:buSzPts val="1400"/>
              <a:buFont typeface="Ubuntu Light"/>
              <a:buChar char="●"/>
              <a:defRPr i="1">
                <a:solidFill>
                  <a:schemeClr val="dk1"/>
                </a:solidFill>
                <a:latin typeface="Ubuntu Light"/>
                <a:ea typeface="Ubuntu Light"/>
                <a:cs typeface="Ubuntu Light"/>
                <a:sym typeface="Ubuntu Light"/>
              </a:defRPr>
            </a:lvl4pPr>
            <a:lvl5pPr indent="-317500" lvl="4" marL="2286000">
              <a:lnSpc>
                <a:spcPct val="115000"/>
              </a:lnSpc>
              <a:spcBef>
                <a:spcPts val="0"/>
              </a:spcBef>
              <a:spcAft>
                <a:spcPts val="0"/>
              </a:spcAft>
              <a:buClr>
                <a:schemeClr val="dk1"/>
              </a:buClr>
              <a:buSzPts val="1400"/>
              <a:buChar char="○"/>
              <a:defRPr>
                <a:solidFill>
                  <a:schemeClr val="dk1"/>
                </a:solidFill>
              </a:defRPr>
            </a:lvl5pPr>
            <a:lvl6pPr indent="-317500" lvl="5" marL="2743200">
              <a:lnSpc>
                <a:spcPct val="115000"/>
              </a:lnSpc>
              <a:spcBef>
                <a:spcPts val="0"/>
              </a:spcBef>
              <a:spcAft>
                <a:spcPts val="0"/>
              </a:spcAft>
              <a:buClr>
                <a:schemeClr val="dk1"/>
              </a:buClr>
              <a:buSzPts val="1400"/>
              <a:buChar char="■"/>
              <a:defRPr>
                <a:solidFill>
                  <a:schemeClr val="dk1"/>
                </a:solidFill>
              </a:defRPr>
            </a:lvl6pPr>
            <a:lvl7pPr indent="-317500" lvl="6" marL="3200400">
              <a:lnSpc>
                <a:spcPct val="115000"/>
              </a:lnSpc>
              <a:spcBef>
                <a:spcPts val="0"/>
              </a:spcBef>
              <a:spcAft>
                <a:spcPts val="0"/>
              </a:spcAft>
              <a:buClr>
                <a:schemeClr val="dk1"/>
              </a:buClr>
              <a:buSzPts val="1400"/>
              <a:buChar char="●"/>
              <a:defRPr>
                <a:solidFill>
                  <a:schemeClr val="dk1"/>
                </a:solidFill>
              </a:defRPr>
            </a:lvl7pPr>
            <a:lvl8pPr indent="-317500" lvl="7" marL="3657600">
              <a:lnSpc>
                <a:spcPct val="115000"/>
              </a:lnSpc>
              <a:spcBef>
                <a:spcPts val="0"/>
              </a:spcBef>
              <a:spcAft>
                <a:spcPts val="0"/>
              </a:spcAft>
              <a:buClr>
                <a:schemeClr val="dk1"/>
              </a:buClr>
              <a:buSzPts val="1400"/>
              <a:buChar char="○"/>
              <a:defRPr>
                <a:solidFill>
                  <a:schemeClr val="dk1"/>
                </a:solidFill>
              </a:defRPr>
            </a:lvl8pPr>
            <a:lvl9pPr indent="-317500" lvl="8" marL="4114800">
              <a:lnSpc>
                <a:spcPct val="115000"/>
              </a:lnSpc>
              <a:spcBef>
                <a:spcPts val="0"/>
              </a:spcBef>
              <a:spcAft>
                <a:spcPts val="0"/>
              </a:spcAft>
              <a:buClr>
                <a:schemeClr val="dk1"/>
              </a:buClr>
              <a:buSzPts val="1400"/>
              <a:buChar char="■"/>
              <a:defRPr>
                <a:solidFill>
                  <a:schemeClr val="dk1"/>
                </a:solidFil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2 4">
  <p:cSld name="TITLE_1_2_2_5">
    <p:bg>
      <p:bgPr>
        <a:blipFill>
          <a:blip r:embed="rId2">
            <a:alphaModFix/>
          </a:blip>
          <a:stretch>
            <a:fillRect/>
          </a:stretch>
        </a:blipFill>
      </p:bgPr>
    </p:bg>
    <p:spTree>
      <p:nvGrpSpPr>
        <p:cNvPr id="128" name="Shape 128"/>
        <p:cNvGrpSpPr/>
        <p:nvPr/>
      </p:nvGrpSpPr>
      <p:grpSpPr>
        <a:xfrm>
          <a:off x="0" y="0"/>
          <a:ext cx="0" cy="0"/>
          <a:chOff x="0" y="0"/>
          <a:chExt cx="0" cy="0"/>
        </a:xfrm>
      </p:grpSpPr>
      <p:sp>
        <p:nvSpPr>
          <p:cNvPr id="129" name="Google Shape;129;p36"/>
          <p:cNvSpPr txBox="1"/>
          <p:nvPr>
            <p:ph type="title"/>
          </p:nvPr>
        </p:nvSpPr>
        <p:spPr>
          <a:xfrm>
            <a:off x="4696375"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130" name="Google Shape;130;p36"/>
          <p:cNvSpPr txBox="1"/>
          <p:nvPr>
            <p:ph idx="1" type="body"/>
          </p:nvPr>
        </p:nvSpPr>
        <p:spPr>
          <a:xfrm>
            <a:off x="4696375" y="143215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17500" lvl="1" marL="914400">
              <a:lnSpc>
                <a:spcPct val="115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2pPr>
            <a:lvl3pPr indent="-317500" lvl="2" marL="1371600">
              <a:lnSpc>
                <a:spcPct val="115000"/>
              </a:lnSpc>
              <a:spcBef>
                <a:spcPts val="0"/>
              </a:spcBef>
              <a:spcAft>
                <a:spcPts val="0"/>
              </a:spcAft>
              <a:buClr>
                <a:schemeClr val="dk1"/>
              </a:buClr>
              <a:buSzPts val="1400"/>
              <a:buFont typeface="Ubuntu Light"/>
              <a:buChar char="■"/>
              <a:defRPr>
                <a:solidFill>
                  <a:schemeClr val="dk1"/>
                </a:solidFill>
                <a:latin typeface="Ubuntu Light"/>
                <a:ea typeface="Ubuntu Light"/>
                <a:cs typeface="Ubuntu Light"/>
                <a:sym typeface="Ubuntu Light"/>
              </a:defRPr>
            </a:lvl3pPr>
            <a:lvl4pPr indent="-317500" lvl="3" marL="1828800">
              <a:lnSpc>
                <a:spcPct val="115000"/>
              </a:lnSpc>
              <a:spcBef>
                <a:spcPts val="0"/>
              </a:spcBef>
              <a:spcAft>
                <a:spcPts val="0"/>
              </a:spcAft>
              <a:buClr>
                <a:schemeClr val="dk1"/>
              </a:buClr>
              <a:buSzPts val="1400"/>
              <a:buFont typeface="Ubuntu Light"/>
              <a:buChar char="●"/>
              <a:defRPr i="1">
                <a:solidFill>
                  <a:schemeClr val="dk1"/>
                </a:solidFill>
                <a:latin typeface="Ubuntu Light"/>
                <a:ea typeface="Ubuntu Light"/>
                <a:cs typeface="Ubuntu Light"/>
                <a:sym typeface="Ubuntu Light"/>
              </a:defRPr>
            </a:lvl4pPr>
            <a:lvl5pPr indent="-317500" lvl="4" marL="2286000">
              <a:lnSpc>
                <a:spcPct val="115000"/>
              </a:lnSpc>
              <a:spcBef>
                <a:spcPts val="0"/>
              </a:spcBef>
              <a:spcAft>
                <a:spcPts val="0"/>
              </a:spcAft>
              <a:buClr>
                <a:schemeClr val="dk1"/>
              </a:buClr>
              <a:buSzPts val="1400"/>
              <a:buChar char="○"/>
              <a:defRPr>
                <a:solidFill>
                  <a:schemeClr val="dk1"/>
                </a:solidFill>
              </a:defRPr>
            </a:lvl5pPr>
            <a:lvl6pPr indent="-317500" lvl="5" marL="2743200">
              <a:lnSpc>
                <a:spcPct val="115000"/>
              </a:lnSpc>
              <a:spcBef>
                <a:spcPts val="0"/>
              </a:spcBef>
              <a:spcAft>
                <a:spcPts val="0"/>
              </a:spcAft>
              <a:buClr>
                <a:schemeClr val="dk1"/>
              </a:buClr>
              <a:buSzPts val="1400"/>
              <a:buChar char="■"/>
              <a:defRPr>
                <a:solidFill>
                  <a:schemeClr val="dk1"/>
                </a:solidFill>
              </a:defRPr>
            </a:lvl6pPr>
            <a:lvl7pPr indent="-317500" lvl="6" marL="3200400">
              <a:lnSpc>
                <a:spcPct val="115000"/>
              </a:lnSpc>
              <a:spcBef>
                <a:spcPts val="0"/>
              </a:spcBef>
              <a:spcAft>
                <a:spcPts val="0"/>
              </a:spcAft>
              <a:buClr>
                <a:schemeClr val="dk1"/>
              </a:buClr>
              <a:buSzPts val="1400"/>
              <a:buChar char="●"/>
              <a:defRPr>
                <a:solidFill>
                  <a:schemeClr val="dk1"/>
                </a:solidFill>
              </a:defRPr>
            </a:lvl7pPr>
            <a:lvl8pPr indent="-317500" lvl="7" marL="3657600">
              <a:lnSpc>
                <a:spcPct val="115000"/>
              </a:lnSpc>
              <a:spcBef>
                <a:spcPts val="0"/>
              </a:spcBef>
              <a:spcAft>
                <a:spcPts val="0"/>
              </a:spcAft>
              <a:buClr>
                <a:schemeClr val="dk1"/>
              </a:buClr>
              <a:buSzPts val="1400"/>
              <a:buChar char="○"/>
              <a:defRPr>
                <a:solidFill>
                  <a:schemeClr val="dk1"/>
                </a:solidFill>
              </a:defRPr>
            </a:lvl8pPr>
            <a:lvl9pPr indent="-317500" lvl="8" marL="4114800">
              <a:lnSpc>
                <a:spcPct val="115000"/>
              </a:lnSpc>
              <a:spcBef>
                <a:spcPts val="0"/>
              </a:spcBef>
              <a:spcAft>
                <a:spcPts val="0"/>
              </a:spcAft>
              <a:buClr>
                <a:schemeClr val="dk1"/>
              </a:buClr>
              <a:buSzPts val="1400"/>
              <a:buChar char="■"/>
              <a:defRPr>
                <a:solidFill>
                  <a:schemeClr val="dk1"/>
                </a:solidFil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uki Cover Slide 1" type="title">
  <p:cSld name="TITLE">
    <p:bg>
      <p:bgPr>
        <a:blipFill>
          <a:blip r:embed="rId2">
            <a:alphaModFix/>
          </a:blip>
          <a:stretch>
            <a:fillRect/>
          </a:stretch>
        </a:blipFill>
      </p:bgPr>
    </p:bg>
    <p:spTree>
      <p:nvGrpSpPr>
        <p:cNvPr id="135" name="Shape 135"/>
        <p:cNvGrpSpPr/>
        <p:nvPr/>
      </p:nvGrpSpPr>
      <p:grpSpPr>
        <a:xfrm>
          <a:off x="0" y="0"/>
          <a:ext cx="0" cy="0"/>
          <a:chOff x="0" y="0"/>
          <a:chExt cx="0" cy="0"/>
        </a:xfrm>
      </p:grpSpPr>
      <p:pic>
        <p:nvPicPr>
          <p:cNvPr id="136" name="Google Shape;136;p38"/>
          <p:cNvPicPr preferRelativeResize="0"/>
          <p:nvPr/>
        </p:nvPicPr>
        <p:blipFill>
          <a:blip r:embed="rId3">
            <a:alphaModFix/>
          </a:blip>
          <a:stretch>
            <a:fillRect/>
          </a:stretch>
        </p:blipFill>
        <p:spPr>
          <a:xfrm>
            <a:off x="1599750" y="845050"/>
            <a:ext cx="6139325" cy="3453399"/>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uki Cover Slide 2">
  <p:cSld name="TITLE_4">
    <p:bg>
      <p:bgPr>
        <a:blipFill>
          <a:blip r:embed="rId2">
            <a:alphaModFix/>
          </a:blip>
          <a:stretch>
            <a:fillRect/>
          </a:stretch>
        </a:blipFill>
      </p:bgPr>
    </p:bg>
    <p:spTree>
      <p:nvGrpSpPr>
        <p:cNvPr id="137" name="Shape 137"/>
        <p:cNvGrpSpPr/>
        <p:nvPr/>
      </p:nvGrpSpPr>
      <p:grpSpPr>
        <a:xfrm>
          <a:off x="0" y="0"/>
          <a:ext cx="0" cy="0"/>
          <a:chOff x="0" y="0"/>
          <a:chExt cx="0" cy="0"/>
        </a:xfrm>
      </p:grpSpPr>
      <p:pic>
        <p:nvPicPr>
          <p:cNvPr id="138" name="Google Shape;138;p39"/>
          <p:cNvPicPr preferRelativeResize="0"/>
          <p:nvPr/>
        </p:nvPicPr>
        <p:blipFill rotWithShape="1">
          <a:blip r:embed="rId3">
            <a:alphaModFix/>
          </a:blip>
          <a:srcRect b="0" l="0" r="0" t="0"/>
          <a:stretch/>
        </p:blipFill>
        <p:spPr>
          <a:xfrm>
            <a:off x="1599750" y="845050"/>
            <a:ext cx="6139325" cy="3453399"/>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title and text">
  <p:cSld name="CUSTOM_2">
    <p:bg>
      <p:bgPr>
        <a:solidFill>
          <a:srgbClr val="EEEEEE"/>
        </a:solidFill>
      </p:bgPr>
    </p:bg>
    <p:spTree>
      <p:nvGrpSpPr>
        <p:cNvPr id="139" name="Shape 139"/>
        <p:cNvGrpSpPr/>
        <p:nvPr/>
      </p:nvGrpSpPr>
      <p:grpSpPr>
        <a:xfrm>
          <a:off x="0" y="0"/>
          <a:ext cx="0" cy="0"/>
          <a:chOff x="0" y="0"/>
          <a:chExt cx="0" cy="0"/>
        </a:xfrm>
      </p:grpSpPr>
      <p:sp>
        <p:nvSpPr>
          <p:cNvPr id="140" name="Google Shape;140;p40"/>
          <p:cNvSpPr txBox="1"/>
          <p:nvPr>
            <p:ph type="title"/>
          </p:nvPr>
        </p:nvSpPr>
        <p:spPr>
          <a:xfrm>
            <a:off x="540000" y="639850"/>
            <a:ext cx="77403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141" name="Google Shape;141;p40"/>
          <p:cNvSpPr txBox="1"/>
          <p:nvPr>
            <p:ph idx="1" type="body"/>
          </p:nvPr>
        </p:nvSpPr>
        <p:spPr>
          <a:xfrm>
            <a:off x="1080000" y="1432150"/>
            <a:ext cx="72003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white">
  <p:cSld name="CUSTOM_2_4">
    <p:bg>
      <p:bgPr>
        <a:solidFill>
          <a:srgbClr val="EEEEEE"/>
        </a:solidFill>
      </p:bgPr>
    </p:bg>
    <p:spTree>
      <p:nvGrpSpPr>
        <p:cNvPr id="142" name="Shape 142"/>
        <p:cNvGrpSpPr/>
        <p:nvPr/>
      </p:nvGrpSpPr>
      <p:grpSpPr>
        <a:xfrm>
          <a:off x="0" y="0"/>
          <a:ext cx="0" cy="0"/>
          <a:chOff x="0" y="0"/>
          <a:chExt cx="0" cy="0"/>
        </a:xfrm>
      </p:grpSpPr>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title and text 1">
  <p:cSld name="CUSTOM_2_3">
    <p:bg>
      <p:bgPr>
        <a:solidFill>
          <a:srgbClr val="000000"/>
        </a:solidFill>
      </p:bgPr>
    </p:bg>
    <p:spTree>
      <p:nvGrpSpPr>
        <p:cNvPr id="143" name="Shape 143"/>
        <p:cNvGrpSpPr/>
        <p:nvPr/>
      </p:nvGrpSpPr>
      <p:grpSpPr>
        <a:xfrm>
          <a:off x="0" y="0"/>
          <a:ext cx="0" cy="0"/>
          <a:chOff x="0" y="0"/>
          <a:chExt cx="0" cy="0"/>
        </a:xfrm>
      </p:grpSpPr>
      <p:sp>
        <p:nvSpPr>
          <p:cNvPr id="144" name="Google Shape;144;p42"/>
          <p:cNvSpPr txBox="1"/>
          <p:nvPr>
            <p:ph type="title"/>
          </p:nvPr>
        </p:nvSpPr>
        <p:spPr>
          <a:xfrm>
            <a:off x="540000" y="639850"/>
            <a:ext cx="7740300" cy="3885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900"/>
              <a:buNone/>
              <a:defRPr sz="1900">
                <a:solidFill>
                  <a:schemeClr val="lt1"/>
                </a:solidFill>
              </a:defRPr>
            </a:lvl1pPr>
            <a:lvl2pPr lvl="1">
              <a:spcBef>
                <a:spcPts val="0"/>
              </a:spcBef>
              <a:spcAft>
                <a:spcPts val="0"/>
              </a:spcAft>
              <a:buClr>
                <a:schemeClr val="lt1"/>
              </a:buClr>
              <a:buSzPts val="1900"/>
              <a:buNone/>
              <a:defRPr sz="1900">
                <a:solidFill>
                  <a:schemeClr val="lt1"/>
                </a:solidFill>
              </a:defRPr>
            </a:lvl2pPr>
            <a:lvl3pPr lvl="2">
              <a:spcBef>
                <a:spcPts val="0"/>
              </a:spcBef>
              <a:spcAft>
                <a:spcPts val="0"/>
              </a:spcAft>
              <a:buClr>
                <a:schemeClr val="lt1"/>
              </a:buClr>
              <a:buSzPts val="1900"/>
              <a:buNone/>
              <a:defRPr sz="1900">
                <a:solidFill>
                  <a:schemeClr val="lt1"/>
                </a:solidFill>
              </a:defRPr>
            </a:lvl3pPr>
            <a:lvl4pPr lvl="3">
              <a:spcBef>
                <a:spcPts val="0"/>
              </a:spcBef>
              <a:spcAft>
                <a:spcPts val="0"/>
              </a:spcAft>
              <a:buClr>
                <a:schemeClr val="lt1"/>
              </a:buClr>
              <a:buSzPts val="1900"/>
              <a:buNone/>
              <a:defRPr sz="1900">
                <a:solidFill>
                  <a:schemeClr val="lt1"/>
                </a:solidFill>
              </a:defRPr>
            </a:lvl4pPr>
            <a:lvl5pPr lvl="4">
              <a:spcBef>
                <a:spcPts val="0"/>
              </a:spcBef>
              <a:spcAft>
                <a:spcPts val="0"/>
              </a:spcAft>
              <a:buClr>
                <a:schemeClr val="lt1"/>
              </a:buClr>
              <a:buSzPts val="1900"/>
              <a:buNone/>
              <a:defRPr sz="1900">
                <a:solidFill>
                  <a:schemeClr val="lt1"/>
                </a:solidFill>
              </a:defRPr>
            </a:lvl5pPr>
            <a:lvl6pPr lvl="5">
              <a:spcBef>
                <a:spcPts val="0"/>
              </a:spcBef>
              <a:spcAft>
                <a:spcPts val="0"/>
              </a:spcAft>
              <a:buClr>
                <a:schemeClr val="lt1"/>
              </a:buClr>
              <a:buSzPts val="1900"/>
              <a:buNone/>
              <a:defRPr sz="1900">
                <a:solidFill>
                  <a:schemeClr val="lt1"/>
                </a:solidFill>
              </a:defRPr>
            </a:lvl6pPr>
            <a:lvl7pPr lvl="6">
              <a:spcBef>
                <a:spcPts val="0"/>
              </a:spcBef>
              <a:spcAft>
                <a:spcPts val="0"/>
              </a:spcAft>
              <a:buClr>
                <a:schemeClr val="lt1"/>
              </a:buClr>
              <a:buSzPts val="1900"/>
              <a:buNone/>
              <a:defRPr sz="1900">
                <a:solidFill>
                  <a:schemeClr val="lt1"/>
                </a:solidFill>
              </a:defRPr>
            </a:lvl7pPr>
            <a:lvl8pPr lvl="7">
              <a:spcBef>
                <a:spcPts val="0"/>
              </a:spcBef>
              <a:spcAft>
                <a:spcPts val="0"/>
              </a:spcAft>
              <a:buClr>
                <a:schemeClr val="lt1"/>
              </a:buClr>
              <a:buSzPts val="1900"/>
              <a:buNone/>
              <a:defRPr sz="1900">
                <a:solidFill>
                  <a:schemeClr val="lt1"/>
                </a:solidFill>
              </a:defRPr>
            </a:lvl8pPr>
            <a:lvl9pPr lvl="8">
              <a:spcBef>
                <a:spcPts val="0"/>
              </a:spcBef>
              <a:spcAft>
                <a:spcPts val="0"/>
              </a:spcAft>
              <a:buClr>
                <a:schemeClr val="lt1"/>
              </a:buClr>
              <a:buSzPts val="1900"/>
              <a:buNone/>
              <a:defRPr sz="1900">
                <a:solidFill>
                  <a:schemeClr val="lt1"/>
                </a:solidFill>
              </a:defRPr>
            </a:lvl9pPr>
          </a:lstStyle>
          <a:p/>
        </p:txBody>
      </p:sp>
      <p:sp>
        <p:nvSpPr>
          <p:cNvPr id="145" name="Google Shape;145;p42"/>
          <p:cNvSpPr txBox="1"/>
          <p:nvPr>
            <p:ph idx="1" type="body"/>
          </p:nvPr>
        </p:nvSpPr>
        <p:spPr>
          <a:xfrm>
            <a:off x="1080000" y="1432150"/>
            <a:ext cx="72003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lt1"/>
              </a:buClr>
              <a:buSzPts val="1200"/>
              <a:buChar char="○"/>
              <a:defRPr>
                <a:solidFill>
                  <a:schemeClr val="lt1"/>
                </a:solidFill>
              </a:defRPr>
            </a:lvl5pPr>
            <a:lvl6pPr indent="-304800" lvl="5" marL="2743200">
              <a:lnSpc>
                <a:spcPct val="115000"/>
              </a:lnSpc>
              <a:spcBef>
                <a:spcPts val="0"/>
              </a:spcBef>
              <a:spcAft>
                <a:spcPts val="0"/>
              </a:spcAft>
              <a:buClr>
                <a:schemeClr val="lt1"/>
              </a:buClr>
              <a:buSzPts val="1200"/>
              <a:buChar char="■"/>
              <a:defRPr>
                <a:solidFill>
                  <a:schemeClr val="lt1"/>
                </a:solidFill>
              </a:defRPr>
            </a:lvl6pPr>
            <a:lvl7pPr indent="-304800" lvl="6" marL="3200400">
              <a:lnSpc>
                <a:spcPct val="115000"/>
              </a:lnSpc>
              <a:spcBef>
                <a:spcPts val="0"/>
              </a:spcBef>
              <a:spcAft>
                <a:spcPts val="0"/>
              </a:spcAft>
              <a:buClr>
                <a:schemeClr val="lt1"/>
              </a:buClr>
              <a:buSzPts val="1200"/>
              <a:buChar char="●"/>
              <a:defRPr>
                <a:solidFill>
                  <a:schemeClr val="lt1"/>
                </a:solidFill>
              </a:defRPr>
            </a:lvl7pPr>
            <a:lvl8pPr indent="-304800" lvl="7" marL="3657600">
              <a:lnSpc>
                <a:spcPct val="115000"/>
              </a:lnSpc>
              <a:spcBef>
                <a:spcPts val="0"/>
              </a:spcBef>
              <a:spcAft>
                <a:spcPts val="0"/>
              </a:spcAft>
              <a:buClr>
                <a:schemeClr val="lt1"/>
              </a:buClr>
              <a:buSzPts val="1200"/>
              <a:buChar char="○"/>
              <a:defRPr>
                <a:solidFill>
                  <a:schemeClr val="lt1"/>
                </a:solidFill>
              </a:defRPr>
            </a:lvl8pPr>
            <a:lvl9pPr indent="-304800" lvl="8" marL="4114800">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black">
  <p:cSld name="CUSTOM_2_3_1">
    <p:bg>
      <p:bgPr>
        <a:solidFill>
          <a:srgbClr val="000000"/>
        </a:solidFill>
      </p:bgPr>
    </p:bg>
    <p:spTree>
      <p:nvGrpSpPr>
        <p:cNvPr id="146" name="Shape 146"/>
        <p:cNvGrpSpPr/>
        <p:nvPr/>
      </p:nvGrpSpPr>
      <p:grpSpPr>
        <a:xfrm>
          <a:off x="0" y="0"/>
          <a:ext cx="0" cy="0"/>
          <a:chOff x="0" y="0"/>
          <a:chExt cx="0" cy="0"/>
        </a:xfrm>
      </p:grpSpPr>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right">
  <p:cSld name="CUSTOM_2_2">
    <p:bg>
      <p:bgPr>
        <a:solidFill>
          <a:srgbClr val="EEEEEE"/>
        </a:solidFill>
      </p:bgPr>
    </p:bg>
    <p:spTree>
      <p:nvGrpSpPr>
        <p:cNvPr id="147" name="Shape 147"/>
        <p:cNvGrpSpPr/>
        <p:nvPr/>
      </p:nvGrpSpPr>
      <p:grpSpPr>
        <a:xfrm>
          <a:off x="0" y="0"/>
          <a:ext cx="0" cy="0"/>
          <a:chOff x="0" y="0"/>
          <a:chExt cx="0" cy="0"/>
        </a:xfrm>
      </p:grpSpPr>
      <p:sp>
        <p:nvSpPr>
          <p:cNvPr id="148" name="Google Shape;148;p44"/>
          <p:cNvSpPr txBox="1"/>
          <p:nvPr>
            <p:ph type="title"/>
          </p:nvPr>
        </p:nvSpPr>
        <p:spPr>
          <a:xfrm>
            <a:off x="540000"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149" name="Google Shape;149;p44"/>
          <p:cNvSpPr txBox="1"/>
          <p:nvPr>
            <p:ph idx="1" type="body"/>
          </p:nvPr>
        </p:nvSpPr>
        <p:spPr>
          <a:xfrm>
            <a:off x="1080000" y="143215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pic>
        <p:nvPicPr>
          <p:cNvPr id="150" name="Google Shape;150;p44"/>
          <p:cNvPicPr preferRelativeResize="0"/>
          <p:nvPr/>
        </p:nvPicPr>
        <p:blipFill>
          <a:blip r:embed="rId2">
            <a:alphaModFix/>
          </a:blip>
          <a:stretch>
            <a:fillRect/>
          </a:stretch>
        </p:blipFill>
        <p:spPr>
          <a:xfrm>
            <a:off x="5162975" y="461725"/>
            <a:ext cx="3534000" cy="4220100"/>
          </a:xfrm>
          <a:prstGeom prst="roundRect">
            <a:avLst>
              <a:gd fmla="val 6393" name="adj"/>
            </a:avLst>
          </a:prstGeom>
          <a:noFill/>
          <a:ln>
            <a:noFill/>
          </a:ln>
        </p:spPr>
      </p:pic>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right 1">
  <p:cSld name="CUSTOM_2_2_3">
    <p:bg>
      <p:bgPr>
        <a:solidFill>
          <a:srgbClr val="EEEEEE"/>
        </a:solidFill>
      </p:bgPr>
    </p:bg>
    <p:spTree>
      <p:nvGrpSpPr>
        <p:cNvPr id="151" name="Shape 151"/>
        <p:cNvGrpSpPr/>
        <p:nvPr/>
      </p:nvGrpSpPr>
      <p:grpSpPr>
        <a:xfrm>
          <a:off x="0" y="0"/>
          <a:ext cx="0" cy="0"/>
          <a:chOff x="0" y="0"/>
          <a:chExt cx="0" cy="0"/>
        </a:xfrm>
      </p:grpSpPr>
      <p:sp>
        <p:nvSpPr>
          <p:cNvPr id="152" name="Google Shape;152;p45"/>
          <p:cNvSpPr txBox="1"/>
          <p:nvPr>
            <p:ph type="title"/>
          </p:nvPr>
        </p:nvSpPr>
        <p:spPr>
          <a:xfrm>
            <a:off x="540000"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pic>
        <p:nvPicPr>
          <p:cNvPr id="153" name="Google Shape;153;p45"/>
          <p:cNvPicPr preferRelativeResize="0"/>
          <p:nvPr/>
        </p:nvPicPr>
        <p:blipFill rotWithShape="1">
          <a:blip r:embed="rId2">
            <a:alphaModFix/>
          </a:blip>
          <a:srcRect b="238" l="0" r="0" t="248"/>
          <a:stretch/>
        </p:blipFill>
        <p:spPr>
          <a:xfrm>
            <a:off x="5162975" y="461725"/>
            <a:ext cx="3534000" cy="4220100"/>
          </a:xfrm>
          <a:prstGeom prst="roundRect">
            <a:avLst>
              <a:gd fmla="val 6393" name="adj"/>
            </a:avLst>
          </a:prstGeom>
          <a:noFill/>
          <a:ln>
            <a:noFill/>
          </a:ln>
        </p:spPr>
      </p:pic>
      <p:sp>
        <p:nvSpPr>
          <p:cNvPr id="154" name="Google Shape;154;p45"/>
          <p:cNvSpPr txBox="1"/>
          <p:nvPr>
            <p:ph idx="1" type="body"/>
          </p:nvPr>
        </p:nvSpPr>
        <p:spPr>
          <a:xfrm>
            <a:off x="1080000" y="1432150"/>
            <a:ext cx="36042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right 1 1">
  <p:cSld name="CUSTOM_2_2_3_1">
    <p:bg>
      <p:bgPr>
        <a:solidFill>
          <a:schemeClr val="dk1"/>
        </a:solidFill>
      </p:bgPr>
    </p:bg>
    <p:spTree>
      <p:nvGrpSpPr>
        <p:cNvPr id="155" name="Shape 155"/>
        <p:cNvGrpSpPr/>
        <p:nvPr/>
      </p:nvGrpSpPr>
      <p:grpSpPr>
        <a:xfrm>
          <a:off x="0" y="0"/>
          <a:ext cx="0" cy="0"/>
          <a:chOff x="0" y="0"/>
          <a:chExt cx="0" cy="0"/>
        </a:xfrm>
      </p:grpSpPr>
      <p:sp>
        <p:nvSpPr>
          <p:cNvPr id="156" name="Google Shape;156;p46"/>
          <p:cNvSpPr txBox="1"/>
          <p:nvPr>
            <p:ph type="title"/>
          </p:nvPr>
        </p:nvSpPr>
        <p:spPr>
          <a:xfrm>
            <a:off x="540000"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900"/>
              <a:buNone/>
              <a:defRPr sz="1900">
                <a:solidFill>
                  <a:schemeClr val="lt1"/>
                </a:solidFill>
              </a:defRPr>
            </a:lvl1pPr>
            <a:lvl2pPr lvl="1">
              <a:spcBef>
                <a:spcPts val="0"/>
              </a:spcBef>
              <a:spcAft>
                <a:spcPts val="0"/>
              </a:spcAft>
              <a:buClr>
                <a:schemeClr val="lt1"/>
              </a:buClr>
              <a:buSzPts val="1900"/>
              <a:buNone/>
              <a:defRPr sz="1900">
                <a:solidFill>
                  <a:schemeClr val="lt1"/>
                </a:solidFill>
              </a:defRPr>
            </a:lvl2pPr>
            <a:lvl3pPr lvl="2">
              <a:spcBef>
                <a:spcPts val="0"/>
              </a:spcBef>
              <a:spcAft>
                <a:spcPts val="0"/>
              </a:spcAft>
              <a:buClr>
                <a:schemeClr val="lt1"/>
              </a:buClr>
              <a:buSzPts val="1900"/>
              <a:buNone/>
              <a:defRPr sz="1900">
                <a:solidFill>
                  <a:schemeClr val="lt1"/>
                </a:solidFill>
              </a:defRPr>
            </a:lvl3pPr>
            <a:lvl4pPr lvl="3">
              <a:spcBef>
                <a:spcPts val="0"/>
              </a:spcBef>
              <a:spcAft>
                <a:spcPts val="0"/>
              </a:spcAft>
              <a:buClr>
                <a:schemeClr val="lt1"/>
              </a:buClr>
              <a:buSzPts val="1900"/>
              <a:buNone/>
              <a:defRPr sz="1900">
                <a:solidFill>
                  <a:schemeClr val="lt1"/>
                </a:solidFill>
              </a:defRPr>
            </a:lvl4pPr>
            <a:lvl5pPr lvl="4">
              <a:spcBef>
                <a:spcPts val="0"/>
              </a:spcBef>
              <a:spcAft>
                <a:spcPts val="0"/>
              </a:spcAft>
              <a:buClr>
                <a:schemeClr val="lt1"/>
              </a:buClr>
              <a:buSzPts val="1900"/>
              <a:buNone/>
              <a:defRPr sz="1900">
                <a:solidFill>
                  <a:schemeClr val="lt1"/>
                </a:solidFill>
              </a:defRPr>
            </a:lvl5pPr>
            <a:lvl6pPr lvl="5">
              <a:spcBef>
                <a:spcPts val="0"/>
              </a:spcBef>
              <a:spcAft>
                <a:spcPts val="0"/>
              </a:spcAft>
              <a:buClr>
                <a:schemeClr val="lt1"/>
              </a:buClr>
              <a:buSzPts val="1900"/>
              <a:buNone/>
              <a:defRPr sz="1900">
                <a:solidFill>
                  <a:schemeClr val="lt1"/>
                </a:solidFill>
              </a:defRPr>
            </a:lvl6pPr>
            <a:lvl7pPr lvl="6">
              <a:spcBef>
                <a:spcPts val="0"/>
              </a:spcBef>
              <a:spcAft>
                <a:spcPts val="0"/>
              </a:spcAft>
              <a:buClr>
                <a:schemeClr val="lt1"/>
              </a:buClr>
              <a:buSzPts val="1900"/>
              <a:buNone/>
              <a:defRPr sz="1900">
                <a:solidFill>
                  <a:schemeClr val="lt1"/>
                </a:solidFill>
              </a:defRPr>
            </a:lvl7pPr>
            <a:lvl8pPr lvl="7">
              <a:spcBef>
                <a:spcPts val="0"/>
              </a:spcBef>
              <a:spcAft>
                <a:spcPts val="0"/>
              </a:spcAft>
              <a:buClr>
                <a:schemeClr val="lt1"/>
              </a:buClr>
              <a:buSzPts val="1900"/>
              <a:buNone/>
              <a:defRPr sz="1900">
                <a:solidFill>
                  <a:schemeClr val="lt1"/>
                </a:solidFill>
              </a:defRPr>
            </a:lvl8pPr>
            <a:lvl9pPr lvl="8">
              <a:spcBef>
                <a:spcPts val="0"/>
              </a:spcBef>
              <a:spcAft>
                <a:spcPts val="0"/>
              </a:spcAft>
              <a:buClr>
                <a:schemeClr val="lt1"/>
              </a:buClr>
              <a:buSzPts val="1900"/>
              <a:buNone/>
              <a:defRPr sz="1900">
                <a:solidFill>
                  <a:schemeClr val="lt1"/>
                </a:solidFill>
              </a:defRPr>
            </a:lvl9pPr>
          </a:lstStyle>
          <a:p/>
        </p:txBody>
      </p:sp>
      <p:sp>
        <p:nvSpPr>
          <p:cNvPr id="157" name="Google Shape;157;p46"/>
          <p:cNvSpPr txBox="1"/>
          <p:nvPr>
            <p:ph idx="1" type="body"/>
          </p:nvPr>
        </p:nvSpPr>
        <p:spPr>
          <a:xfrm>
            <a:off x="1080000" y="143215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lt1"/>
              </a:buClr>
              <a:buSzPts val="1200"/>
              <a:buChar char="○"/>
              <a:defRPr>
                <a:solidFill>
                  <a:schemeClr val="lt1"/>
                </a:solidFill>
              </a:defRPr>
            </a:lvl5pPr>
            <a:lvl6pPr indent="-304800" lvl="5" marL="2743200">
              <a:lnSpc>
                <a:spcPct val="115000"/>
              </a:lnSpc>
              <a:spcBef>
                <a:spcPts val="0"/>
              </a:spcBef>
              <a:spcAft>
                <a:spcPts val="0"/>
              </a:spcAft>
              <a:buClr>
                <a:schemeClr val="lt1"/>
              </a:buClr>
              <a:buSzPts val="1200"/>
              <a:buChar char="■"/>
              <a:defRPr>
                <a:solidFill>
                  <a:schemeClr val="lt1"/>
                </a:solidFill>
              </a:defRPr>
            </a:lvl6pPr>
            <a:lvl7pPr indent="-304800" lvl="6" marL="3200400">
              <a:lnSpc>
                <a:spcPct val="115000"/>
              </a:lnSpc>
              <a:spcBef>
                <a:spcPts val="0"/>
              </a:spcBef>
              <a:spcAft>
                <a:spcPts val="0"/>
              </a:spcAft>
              <a:buClr>
                <a:schemeClr val="lt1"/>
              </a:buClr>
              <a:buSzPts val="1200"/>
              <a:buChar char="●"/>
              <a:defRPr>
                <a:solidFill>
                  <a:schemeClr val="lt1"/>
                </a:solidFill>
              </a:defRPr>
            </a:lvl7pPr>
            <a:lvl8pPr indent="-304800" lvl="7" marL="3657600">
              <a:lnSpc>
                <a:spcPct val="115000"/>
              </a:lnSpc>
              <a:spcBef>
                <a:spcPts val="0"/>
              </a:spcBef>
              <a:spcAft>
                <a:spcPts val="0"/>
              </a:spcAft>
              <a:buClr>
                <a:schemeClr val="lt1"/>
              </a:buClr>
              <a:buSzPts val="1200"/>
              <a:buChar char="○"/>
              <a:defRPr>
                <a:solidFill>
                  <a:schemeClr val="lt1"/>
                </a:solidFill>
              </a:defRPr>
            </a:lvl8pPr>
            <a:lvl9pPr indent="-304800" lvl="8" marL="4114800">
              <a:lnSpc>
                <a:spcPct val="115000"/>
              </a:lnSpc>
              <a:spcBef>
                <a:spcPts val="0"/>
              </a:spcBef>
              <a:spcAft>
                <a:spcPts val="0"/>
              </a:spcAft>
              <a:buClr>
                <a:schemeClr val="lt1"/>
              </a:buClr>
              <a:buSzPts val="1200"/>
              <a:buChar char="■"/>
              <a:defRPr>
                <a:solidFill>
                  <a:schemeClr val="lt1"/>
                </a:solidFill>
              </a:defRPr>
            </a:lvl9pPr>
          </a:lstStyle>
          <a:p/>
        </p:txBody>
      </p:sp>
      <p:pic>
        <p:nvPicPr>
          <p:cNvPr id="158" name="Google Shape;158;p46"/>
          <p:cNvPicPr preferRelativeResize="0"/>
          <p:nvPr/>
        </p:nvPicPr>
        <p:blipFill rotWithShape="1">
          <a:blip r:embed="rId2">
            <a:alphaModFix/>
          </a:blip>
          <a:srcRect b="169" l="0" r="0" t="169"/>
          <a:stretch/>
        </p:blipFill>
        <p:spPr>
          <a:xfrm>
            <a:off x="5162975" y="461725"/>
            <a:ext cx="3534000" cy="4220100"/>
          </a:xfrm>
          <a:prstGeom prst="roundRect">
            <a:avLst>
              <a:gd fmla="val 6393" name="adj"/>
            </a:avLst>
          </a:prstGeom>
          <a:noFill/>
          <a:ln>
            <a:noFill/>
          </a:ln>
        </p:spPr>
      </p:pic>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background right">
  <p:cSld name="CUSTOM_2_2_2">
    <p:bg>
      <p:bgPr>
        <a:blipFill>
          <a:blip r:embed="rId2">
            <a:alphaModFix/>
          </a:blip>
          <a:stretch>
            <a:fillRect/>
          </a:stretch>
        </a:blipFill>
      </p:bgPr>
    </p:bg>
    <p:spTree>
      <p:nvGrpSpPr>
        <p:cNvPr id="159" name="Shape 159"/>
        <p:cNvGrpSpPr/>
        <p:nvPr/>
      </p:nvGrpSpPr>
      <p:grpSpPr>
        <a:xfrm>
          <a:off x="0" y="0"/>
          <a:ext cx="0" cy="0"/>
          <a:chOff x="0" y="0"/>
          <a:chExt cx="0" cy="0"/>
        </a:xfrm>
      </p:grpSpPr>
      <p:sp>
        <p:nvSpPr>
          <p:cNvPr id="160" name="Google Shape;160;p47"/>
          <p:cNvSpPr txBox="1"/>
          <p:nvPr>
            <p:ph type="title"/>
          </p:nvPr>
        </p:nvSpPr>
        <p:spPr>
          <a:xfrm>
            <a:off x="540000"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161" name="Google Shape;161;p47"/>
          <p:cNvSpPr txBox="1"/>
          <p:nvPr>
            <p:ph idx="1" type="body"/>
          </p:nvPr>
        </p:nvSpPr>
        <p:spPr>
          <a:xfrm>
            <a:off x="1080000" y="143215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background right 1">
  <p:cSld name="CUSTOM_2_2_2_2">
    <p:bg>
      <p:bgPr>
        <a:blipFill>
          <a:blip r:embed="rId2">
            <a:alphaModFix/>
          </a:blip>
          <a:stretch>
            <a:fillRect/>
          </a:stretch>
        </a:blipFill>
      </p:bgPr>
    </p:bg>
    <p:spTree>
      <p:nvGrpSpPr>
        <p:cNvPr id="162" name="Shape 162"/>
        <p:cNvGrpSpPr/>
        <p:nvPr/>
      </p:nvGrpSpPr>
      <p:grpSpPr>
        <a:xfrm>
          <a:off x="0" y="0"/>
          <a:ext cx="0" cy="0"/>
          <a:chOff x="0" y="0"/>
          <a:chExt cx="0" cy="0"/>
        </a:xfrm>
      </p:grpSpPr>
      <p:sp>
        <p:nvSpPr>
          <p:cNvPr id="163" name="Google Shape;163;p48"/>
          <p:cNvSpPr txBox="1"/>
          <p:nvPr>
            <p:ph type="title"/>
          </p:nvPr>
        </p:nvSpPr>
        <p:spPr>
          <a:xfrm>
            <a:off x="540000"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164" name="Google Shape;164;p48"/>
          <p:cNvSpPr txBox="1"/>
          <p:nvPr>
            <p:ph idx="1" type="body"/>
          </p:nvPr>
        </p:nvSpPr>
        <p:spPr>
          <a:xfrm>
            <a:off x="1080000" y="1432150"/>
            <a:ext cx="36042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background right 1 1">
  <p:cSld name="CUSTOM_2_2_2_2_1">
    <p:bg>
      <p:bgPr>
        <a:solidFill>
          <a:srgbClr val="EEEEEE"/>
        </a:solidFill>
      </p:bgPr>
    </p:bg>
    <p:spTree>
      <p:nvGrpSpPr>
        <p:cNvPr id="165" name="Shape 165"/>
        <p:cNvGrpSpPr/>
        <p:nvPr/>
      </p:nvGrpSpPr>
      <p:grpSpPr>
        <a:xfrm>
          <a:off x="0" y="0"/>
          <a:ext cx="0" cy="0"/>
          <a:chOff x="0" y="0"/>
          <a:chExt cx="0" cy="0"/>
        </a:xfrm>
      </p:grpSpPr>
      <p:pic>
        <p:nvPicPr>
          <p:cNvPr id="166" name="Google Shape;166;p49"/>
          <p:cNvPicPr preferRelativeResize="0"/>
          <p:nvPr/>
        </p:nvPicPr>
        <p:blipFill rotWithShape="1">
          <a:blip r:embed="rId2">
            <a:alphaModFix/>
          </a:blip>
          <a:srcRect b="7403" l="0" r="0" t="7403"/>
          <a:stretch/>
        </p:blipFill>
        <p:spPr>
          <a:xfrm>
            <a:off x="4762500" y="0"/>
            <a:ext cx="4393250" cy="5143501"/>
          </a:xfrm>
          <a:prstGeom prst="rect">
            <a:avLst/>
          </a:prstGeom>
          <a:noFill/>
          <a:ln>
            <a:noFill/>
          </a:ln>
        </p:spPr>
      </p:pic>
      <p:sp>
        <p:nvSpPr>
          <p:cNvPr id="167" name="Google Shape;167;p49"/>
          <p:cNvSpPr txBox="1"/>
          <p:nvPr>
            <p:ph type="title"/>
          </p:nvPr>
        </p:nvSpPr>
        <p:spPr>
          <a:xfrm>
            <a:off x="5820825" y="1698150"/>
            <a:ext cx="2601000" cy="17472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2500"/>
              <a:buNone/>
              <a:defRPr sz="2500">
                <a:solidFill>
                  <a:schemeClr val="lt1"/>
                </a:solidFill>
              </a:defRPr>
            </a:lvl1pPr>
            <a:lvl2pPr lvl="1" algn="ctr">
              <a:spcBef>
                <a:spcPts val="0"/>
              </a:spcBef>
              <a:spcAft>
                <a:spcPts val="0"/>
              </a:spcAft>
              <a:buClr>
                <a:schemeClr val="lt1"/>
              </a:buClr>
              <a:buSzPts val="2500"/>
              <a:buNone/>
              <a:defRPr sz="2500">
                <a:solidFill>
                  <a:schemeClr val="lt1"/>
                </a:solidFill>
              </a:defRPr>
            </a:lvl2pPr>
            <a:lvl3pPr lvl="2" algn="ctr">
              <a:spcBef>
                <a:spcPts val="0"/>
              </a:spcBef>
              <a:spcAft>
                <a:spcPts val="0"/>
              </a:spcAft>
              <a:buClr>
                <a:schemeClr val="lt1"/>
              </a:buClr>
              <a:buSzPts val="2500"/>
              <a:buNone/>
              <a:defRPr sz="2500">
                <a:solidFill>
                  <a:schemeClr val="lt1"/>
                </a:solidFill>
              </a:defRPr>
            </a:lvl3pPr>
            <a:lvl4pPr lvl="3" algn="ctr">
              <a:spcBef>
                <a:spcPts val="0"/>
              </a:spcBef>
              <a:spcAft>
                <a:spcPts val="0"/>
              </a:spcAft>
              <a:buClr>
                <a:schemeClr val="lt1"/>
              </a:buClr>
              <a:buSzPts val="2500"/>
              <a:buNone/>
              <a:defRPr sz="2500">
                <a:solidFill>
                  <a:schemeClr val="lt1"/>
                </a:solidFill>
              </a:defRPr>
            </a:lvl4pPr>
            <a:lvl5pPr lvl="4" algn="ctr">
              <a:spcBef>
                <a:spcPts val="0"/>
              </a:spcBef>
              <a:spcAft>
                <a:spcPts val="0"/>
              </a:spcAft>
              <a:buClr>
                <a:schemeClr val="lt1"/>
              </a:buClr>
              <a:buSzPts val="2500"/>
              <a:buNone/>
              <a:defRPr sz="2500">
                <a:solidFill>
                  <a:schemeClr val="lt1"/>
                </a:solidFill>
              </a:defRPr>
            </a:lvl5pPr>
            <a:lvl6pPr lvl="5" algn="ctr">
              <a:spcBef>
                <a:spcPts val="0"/>
              </a:spcBef>
              <a:spcAft>
                <a:spcPts val="0"/>
              </a:spcAft>
              <a:buClr>
                <a:schemeClr val="lt1"/>
              </a:buClr>
              <a:buSzPts val="2500"/>
              <a:buNone/>
              <a:defRPr sz="2500">
                <a:solidFill>
                  <a:schemeClr val="lt1"/>
                </a:solidFill>
              </a:defRPr>
            </a:lvl6pPr>
            <a:lvl7pPr lvl="6" algn="ctr">
              <a:spcBef>
                <a:spcPts val="0"/>
              </a:spcBef>
              <a:spcAft>
                <a:spcPts val="0"/>
              </a:spcAft>
              <a:buClr>
                <a:schemeClr val="lt1"/>
              </a:buClr>
              <a:buSzPts val="2500"/>
              <a:buNone/>
              <a:defRPr sz="2500">
                <a:solidFill>
                  <a:schemeClr val="lt1"/>
                </a:solidFill>
              </a:defRPr>
            </a:lvl7pPr>
            <a:lvl8pPr lvl="7" algn="ctr">
              <a:spcBef>
                <a:spcPts val="0"/>
              </a:spcBef>
              <a:spcAft>
                <a:spcPts val="0"/>
              </a:spcAft>
              <a:buClr>
                <a:schemeClr val="lt1"/>
              </a:buClr>
              <a:buSzPts val="2500"/>
              <a:buNone/>
              <a:defRPr sz="2500">
                <a:solidFill>
                  <a:schemeClr val="lt1"/>
                </a:solidFill>
              </a:defRPr>
            </a:lvl8pPr>
            <a:lvl9pPr lvl="8" algn="ctr">
              <a:spcBef>
                <a:spcPts val="0"/>
              </a:spcBef>
              <a:spcAft>
                <a:spcPts val="0"/>
              </a:spcAft>
              <a:buClr>
                <a:schemeClr val="lt1"/>
              </a:buClr>
              <a:buSzPts val="2500"/>
              <a:buNone/>
              <a:defRPr sz="2500">
                <a:solidFill>
                  <a:schemeClr val="lt1"/>
                </a:solidFill>
              </a:defRPr>
            </a:lvl9pPr>
          </a:lstStyle>
          <a:p/>
        </p:txBody>
      </p:sp>
      <p:sp>
        <p:nvSpPr>
          <p:cNvPr id="168" name="Google Shape;168;p49"/>
          <p:cNvSpPr txBox="1"/>
          <p:nvPr>
            <p:ph idx="2" type="title"/>
          </p:nvPr>
        </p:nvSpPr>
        <p:spPr>
          <a:xfrm>
            <a:off x="1256400" y="1698150"/>
            <a:ext cx="2601000" cy="1747200"/>
          </a:xfrm>
          <a:prstGeom prst="rect">
            <a:avLst/>
          </a:prstGeom>
        </p:spPr>
        <p:txBody>
          <a:bodyPr anchorCtr="0" anchor="t" bIns="91425" lIns="91425" spcFirstLastPara="1" rIns="91425" wrap="square" tIns="91425">
            <a:normAutofit/>
          </a:bodyPr>
          <a:lstStyle>
            <a:lvl1pPr lvl="0" algn="ctr">
              <a:spcBef>
                <a:spcPts val="0"/>
              </a:spcBef>
              <a:spcAft>
                <a:spcPts val="0"/>
              </a:spcAft>
              <a:buSzPts val="2500"/>
              <a:buNone/>
              <a:defRPr sz="2500"/>
            </a:lvl1pPr>
            <a:lvl2pPr lvl="1" algn="ctr">
              <a:spcBef>
                <a:spcPts val="0"/>
              </a:spcBef>
              <a:spcAft>
                <a:spcPts val="0"/>
              </a:spcAft>
              <a:buSzPts val="2500"/>
              <a:buNone/>
              <a:defRPr sz="2500"/>
            </a:lvl2pPr>
            <a:lvl3pPr lvl="2" algn="ctr">
              <a:spcBef>
                <a:spcPts val="0"/>
              </a:spcBef>
              <a:spcAft>
                <a:spcPts val="0"/>
              </a:spcAft>
              <a:buSzPts val="2500"/>
              <a:buNone/>
              <a:defRPr sz="2500"/>
            </a:lvl3pPr>
            <a:lvl4pPr lvl="3" algn="ctr">
              <a:spcBef>
                <a:spcPts val="0"/>
              </a:spcBef>
              <a:spcAft>
                <a:spcPts val="0"/>
              </a:spcAft>
              <a:buSzPts val="2500"/>
              <a:buNone/>
              <a:defRPr sz="2500"/>
            </a:lvl4pPr>
            <a:lvl5pPr lvl="4" algn="ctr">
              <a:spcBef>
                <a:spcPts val="0"/>
              </a:spcBef>
              <a:spcAft>
                <a:spcPts val="0"/>
              </a:spcAft>
              <a:buSzPts val="2500"/>
              <a:buNone/>
              <a:defRPr sz="2500"/>
            </a:lvl5pPr>
            <a:lvl6pPr lvl="5" algn="ctr">
              <a:spcBef>
                <a:spcPts val="0"/>
              </a:spcBef>
              <a:spcAft>
                <a:spcPts val="0"/>
              </a:spcAft>
              <a:buSzPts val="2500"/>
              <a:buNone/>
              <a:defRPr sz="2500"/>
            </a:lvl6pPr>
            <a:lvl7pPr lvl="6" algn="ctr">
              <a:spcBef>
                <a:spcPts val="0"/>
              </a:spcBef>
              <a:spcAft>
                <a:spcPts val="0"/>
              </a:spcAft>
              <a:buSzPts val="2500"/>
              <a:buNone/>
              <a:defRPr sz="2500"/>
            </a:lvl7pPr>
            <a:lvl8pPr lvl="7" algn="ctr">
              <a:spcBef>
                <a:spcPts val="0"/>
              </a:spcBef>
              <a:spcAft>
                <a:spcPts val="0"/>
              </a:spcAft>
              <a:buSzPts val="2500"/>
              <a:buNone/>
              <a:defRPr sz="2500"/>
            </a:lvl8pPr>
            <a:lvl9pPr lvl="8" algn="ctr">
              <a:spcBef>
                <a:spcPts val="0"/>
              </a:spcBef>
              <a:spcAft>
                <a:spcPts val="0"/>
              </a:spcAft>
              <a:buSzPts val="2500"/>
              <a:buNone/>
              <a:defRPr sz="2500"/>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background right 1 1 1">
  <p:cSld name="CUSTOM_2_2_2_2_1_1">
    <p:bg>
      <p:bgPr>
        <a:solidFill>
          <a:srgbClr val="EEEEEE"/>
        </a:solidFill>
      </p:bgPr>
    </p:bg>
    <p:spTree>
      <p:nvGrpSpPr>
        <p:cNvPr id="169" name="Shape 169"/>
        <p:cNvGrpSpPr/>
        <p:nvPr/>
      </p:nvGrpSpPr>
      <p:grpSpPr>
        <a:xfrm>
          <a:off x="0" y="0"/>
          <a:ext cx="0" cy="0"/>
          <a:chOff x="0" y="0"/>
          <a:chExt cx="0" cy="0"/>
        </a:xfrm>
      </p:grpSpPr>
      <p:pic>
        <p:nvPicPr>
          <p:cNvPr id="170" name="Google Shape;170;p50"/>
          <p:cNvPicPr preferRelativeResize="0"/>
          <p:nvPr/>
        </p:nvPicPr>
        <p:blipFill rotWithShape="1">
          <a:blip r:embed="rId2">
            <a:alphaModFix/>
          </a:blip>
          <a:srcRect b="8616" l="0" r="0" t="8608"/>
          <a:stretch/>
        </p:blipFill>
        <p:spPr>
          <a:xfrm>
            <a:off x="4762500" y="0"/>
            <a:ext cx="4393250" cy="5143501"/>
          </a:xfrm>
          <a:prstGeom prst="rect">
            <a:avLst/>
          </a:prstGeom>
          <a:noFill/>
          <a:ln>
            <a:noFill/>
          </a:ln>
        </p:spPr>
      </p:pic>
      <p:sp>
        <p:nvSpPr>
          <p:cNvPr id="171" name="Google Shape;171;p50"/>
          <p:cNvSpPr txBox="1"/>
          <p:nvPr>
            <p:ph type="title"/>
          </p:nvPr>
        </p:nvSpPr>
        <p:spPr>
          <a:xfrm>
            <a:off x="5820825" y="1698150"/>
            <a:ext cx="2601000" cy="17472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2500"/>
              <a:buNone/>
              <a:defRPr sz="2500">
                <a:solidFill>
                  <a:schemeClr val="lt1"/>
                </a:solidFill>
              </a:defRPr>
            </a:lvl1pPr>
            <a:lvl2pPr lvl="1" algn="ctr">
              <a:spcBef>
                <a:spcPts val="0"/>
              </a:spcBef>
              <a:spcAft>
                <a:spcPts val="0"/>
              </a:spcAft>
              <a:buClr>
                <a:schemeClr val="lt1"/>
              </a:buClr>
              <a:buSzPts val="2500"/>
              <a:buNone/>
              <a:defRPr sz="2500">
                <a:solidFill>
                  <a:schemeClr val="lt1"/>
                </a:solidFill>
              </a:defRPr>
            </a:lvl2pPr>
            <a:lvl3pPr lvl="2" algn="ctr">
              <a:spcBef>
                <a:spcPts val="0"/>
              </a:spcBef>
              <a:spcAft>
                <a:spcPts val="0"/>
              </a:spcAft>
              <a:buClr>
                <a:schemeClr val="lt1"/>
              </a:buClr>
              <a:buSzPts val="2500"/>
              <a:buNone/>
              <a:defRPr sz="2500">
                <a:solidFill>
                  <a:schemeClr val="lt1"/>
                </a:solidFill>
              </a:defRPr>
            </a:lvl3pPr>
            <a:lvl4pPr lvl="3" algn="ctr">
              <a:spcBef>
                <a:spcPts val="0"/>
              </a:spcBef>
              <a:spcAft>
                <a:spcPts val="0"/>
              </a:spcAft>
              <a:buClr>
                <a:schemeClr val="lt1"/>
              </a:buClr>
              <a:buSzPts val="2500"/>
              <a:buNone/>
              <a:defRPr sz="2500">
                <a:solidFill>
                  <a:schemeClr val="lt1"/>
                </a:solidFill>
              </a:defRPr>
            </a:lvl4pPr>
            <a:lvl5pPr lvl="4" algn="ctr">
              <a:spcBef>
                <a:spcPts val="0"/>
              </a:spcBef>
              <a:spcAft>
                <a:spcPts val="0"/>
              </a:spcAft>
              <a:buClr>
                <a:schemeClr val="lt1"/>
              </a:buClr>
              <a:buSzPts val="2500"/>
              <a:buNone/>
              <a:defRPr sz="2500">
                <a:solidFill>
                  <a:schemeClr val="lt1"/>
                </a:solidFill>
              </a:defRPr>
            </a:lvl5pPr>
            <a:lvl6pPr lvl="5" algn="ctr">
              <a:spcBef>
                <a:spcPts val="0"/>
              </a:spcBef>
              <a:spcAft>
                <a:spcPts val="0"/>
              </a:spcAft>
              <a:buClr>
                <a:schemeClr val="lt1"/>
              </a:buClr>
              <a:buSzPts val="2500"/>
              <a:buNone/>
              <a:defRPr sz="2500">
                <a:solidFill>
                  <a:schemeClr val="lt1"/>
                </a:solidFill>
              </a:defRPr>
            </a:lvl6pPr>
            <a:lvl7pPr lvl="6" algn="ctr">
              <a:spcBef>
                <a:spcPts val="0"/>
              </a:spcBef>
              <a:spcAft>
                <a:spcPts val="0"/>
              </a:spcAft>
              <a:buClr>
                <a:schemeClr val="lt1"/>
              </a:buClr>
              <a:buSzPts val="2500"/>
              <a:buNone/>
              <a:defRPr sz="2500">
                <a:solidFill>
                  <a:schemeClr val="lt1"/>
                </a:solidFill>
              </a:defRPr>
            </a:lvl7pPr>
            <a:lvl8pPr lvl="7" algn="ctr">
              <a:spcBef>
                <a:spcPts val="0"/>
              </a:spcBef>
              <a:spcAft>
                <a:spcPts val="0"/>
              </a:spcAft>
              <a:buClr>
                <a:schemeClr val="lt1"/>
              </a:buClr>
              <a:buSzPts val="2500"/>
              <a:buNone/>
              <a:defRPr sz="2500">
                <a:solidFill>
                  <a:schemeClr val="lt1"/>
                </a:solidFill>
              </a:defRPr>
            </a:lvl8pPr>
            <a:lvl9pPr lvl="8" algn="ctr">
              <a:spcBef>
                <a:spcPts val="0"/>
              </a:spcBef>
              <a:spcAft>
                <a:spcPts val="0"/>
              </a:spcAft>
              <a:buClr>
                <a:schemeClr val="lt1"/>
              </a:buClr>
              <a:buSzPts val="2500"/>
              <a:buNone/>
              <a:defRPr sz="2500">
                <a:solidFill>
                  <a:schemeClr val="lt1"/>
                </a:solidFill>
              </a:defRPr>
            </a:lvl9pPr>
          </a:lstStyle>
          <a:p/>
        </p:txBody>
      </p:sp>
      <p:sp>
        <p:nvSpPr>
          <p:cNvPr id="172" name="Google Shape;172;p50"/>
          <p:cNvSpPr txBox="1"/>
          <p:nvPr>
            <p:ph idx="2" type="title"/>
          </p:nvPr>
        </p:nvSpPr>
        <p:spPr>
          <a:xfrm>
            <a:off x="1256400" y="1698150"/>
            <a:ext cx="2601000" cy="1747200"/>
          </a:xfrm>
          <a:prstGeom prst="rect">
            <a:avLst/>
          </a:prstGeom>
        </p:spPr>
        <p:txBody>
          <a:bodyPr anchorCtr="0" anchor="t" bIns="91425" lIns="91425" spcFirstLastPara="1" rIns="91425" wrap="square" tIns="91425">
            <a:normAutofit/>
          </a:bodyPr>
          <a:lstStyle>
            <a:lvl1pPr lvl="0" algn="ctr">
              <a:spcBef>
                <a:spcPts val="0"/>
              </a:spcBef>
              <a:spcAft>
                <a:spcPts val="0"/>
              </a:spcAft>
              <a:buSzPts val="2500"/>
              <a:buNone/>
              <a:defRPr sz="2500"/>
            </a:lvl1pPr>
            <a:lvl2pPr lvl="1" algn="ctr">
              <a:spcBef>
                <a:spcPts val="0"/>
              </a:spcBef>
              <a:spcAft>
                <a:spcPts val="0"/>
              </a:spcAft>
              <a:buSzPts val="2500"/>
              <a:buNone/>
              <a:defRPr sz="2500"/>
            </a:lvl2pPr>
            <a:lvl3pPr lvl="2" algn="ctr">
              <a:spcBef>
                <a:spcPts val="0"/>
              </a:spcBef>
              <a:spcAft>
                <a:spcPts val="0"/>
              </a:spcAft>
              <a:buSzPts val="2500"/>
              <a:buNone/>
              <a:defRPr sz="2500"/>
            </a:lvl3pPr>
            <a:lvl4pPr lvl="3" algn="ctr">
              <a:spcBef>
                <a:spcPts val="0"/>
              </a:spcBef>
              <a:spcAft>
                <a:spcPts val="0"/>
              </a:spcAft>
              <a:buSzPts val="2500"/>
              <a:buNone/>
              <a:defRPr sz="2500"/>
            </a:lvl4pPr>
            <a:lvl5pPr lvl="4" algn="ctr">
              <a:spcBef>
                <a:spcPts val="0"/>
              </a:spcBef>
              <a:spcAft>
                <a:spcPts val="0"/>
              </a:spcAft>
              <a:buSzPts val="2500"/>
              <a:buNone/>
              <a:defRPr sz="2500"/>
            </a:lvl5pPr>
            <a:lvl6pPr lvl="5" algn="ctr">
              <a:spcBef>
                <a:spcPts val="0"/>
              </a:spcBef>
              <a:spcAft>
                <a:spcPts val="0"/>
              </a:spcAft>
              <a:buSzPts val="2500"/>
              <a:buNone/>
              <a:defRPr sz="2500"/>
            </a:lvl6pPr>
            <a:lvl7pPr lvl="6" algn="ctr">
              <a:spcBef>
                <a:spcPts val="0"/>
              </a:spcBef>
              <a:spcAft>
                <a:spcPts val="0"/>
              </a:spcAft>
              <a:buSzPts val="2500"/>
              <a:buNone/>
              <a:defRPr sz="2500"/>
            </a:lvl7pPr>
            <a:lvl8pPr lvl="7" algn="ctr">
              <a:spcBef>
                <a:spcPts val="0"/>
              </a:spcBef>
              <a:spcAft>
                <a:spcPts val="0"/>
              </a:spcAft>
              <a:buSzPts val="2500"/>
              <a:buNone/>
              <a:defRPr sz="2500"/>
            </a:lvl8pPr>
            <a:lvl9pPr lvl="8" algn="ctr">
              <a:spcBef>
                <a:spcPts val="0"/>
              </a:spcBef>
              <a:spcAft>
                <a:spcPts val="0"/>
              </a:spcAft>
              <a:buSzPts val="2500"/>
              <a:buNone/>
              <a:defRPr sz="2500"/>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image right">
  <p:cSld name="CUSTOM_2_2_2_1">
    <p:bg>
      <p:bgPr>
        <a:blipFill>
          <a:blip r:embed="rId2">
            <a:alphaModFix/>
          </a:blip>
          <a:stretch>
            <a:fillRect/>
          </a:stretch>
        </a:blipFill>
      </p:bgPr>
    </p:bg>
    <p:spTree>
      <p:nvGrpSpPr>
        <p:cNvPr id="173" name="Shape 173"/>
        <p:cNvGrpSpPr/>
        <p:nvPr/>
      </p:nvGrpSpPr>
      <p:grpSpPr>
        <a:xfrm>
          <a:off x="0" y="0"/>
          <a:ext cx="0" cy="0"/>
          <a:chOff x="0" y="0"/>
          <a:chExt cx="0" cy="0"/>
        </a:xfrm>
      </p:grpSpPr>
      <p:sp>
        <p:nvSpPr>
          <p:cNvPr id="174" name="Google Shape;174;p51"/>
          <p:cNvSpPr txBox="1"/>
          <p:nvPr>
            <p:ph type="title"/>
          </p:nvPr>
        </p:nvSpPr>
        <p:spPr>
          <a:xfrm>
            <a:off x="540000"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900"/>
              <a:buNone/>
              <a:defRPr sz="1900">
                <a:solidFill>
                  <a:schemeClr val="lt1"/>
                </a:solidFill>
              </a:defRPr>
            </a:lvl1pPr>
            <a:lvl2pPr lvl="1">
              <a:spcBef>
                <a:spcPts val="0"/>
              </a:spcBef>
              <a:spcAft>
                <a:spcPts val="0"/>
              </a:spcAft>
              <a:buClr>
                <a:schemeClr val="lt1"/>
              </a:buClr>
              <a:buSzPts val="1900"/>
              <a:buNone/>
              <a:defRPr sz="1900">
                <a:solidFill>
                  <a:schemeClr val="lt1"/>
                </a:solidFill>
              </a:defRPr>
            </a:lvl2pPr>
            <a:lvl3pPr lvl="2">
              <a:spcBef>
                <a:spcPts val="0"/>
              </a:spcBef>
              <a:spcAft>
                <a:spcPts val="0"/>
              </a:spcAft>
              <a:buClr>
                <a:schemeClr val="lt1"/>
              </a:buClr>
              <a:buSzPts val="1900"/>
              <a:buNone/>
              <a:defRPr sz="1900">
                <a:solidFill>
                  <a:schemeClr val="lt1"/>
                </a:solidFill>
              </a:defRPr>
            </a:lvl3pPr>
            <a:lvl4pPr lvl="3">
              <a:spcBef>
                <a:spcPts val="0"/>
              </a:spcBef>
              <a:spcAft>
                <a:spcPts val="0"/>
              </a:spcAft>
              <a:buClr>
                <a:schemeClr val="lt1"/>
              </a:buClr>
              <a:buSzPts val="1900"/>
              <a:buNone/>
              <a:defRPr sz="1900">
                <a:solidFill>
                  <a:schemeClr val="lt1"/>
                </a:solidFill>
              </a:defRPr>
            </a:lvl4pPr>
            <a:lvl5pPr lvl="4">
              <a:spcBef>
                <a:spcPts val="0"/>
              </a:spcBef>
              <a:spcAft>
                <a:spcPts val="0"/>
              </a:spcAft>
              <a:buClr>
                <a:schemeClr val="lt1"/>
              </a:buClr>
              <a:buSzPts val="1900"/>
              <a:buNone/>
              <a:defRPr sz="1900">
                <a:solidFill>
                  <a:schemeClr val="lt1"/>
                </a:solidFill>
              </a:defRPr>
            </a:lvl5pPr>
            <a:lvl6pPr lvl="5">
              <a:spcBef>
                <a:spcPts val="0"/>
              </a:spcBef>
              <a:spcAft>
                <a:spcPts val="0"/>
              </a:spcAft>
              <a:buClr>
                <a:schemeClr val="lt1"/>
              </a:buClr>
              <a:buSzPts val="1900"/>
              <a:buNone/>
              <a:defRPr sz="1900">
                <a:solidFill>
                  <a:schemeClr val="lt1"/>
                </a:solidFill>
              </a:defRPr>
            </a:lvl6pPr>
            <a:lvl7pPr lvl="6">
              <a:spcBef>
                <a:spcPts val="0"/>
              </a:spcBef>
              <a:spcAft>
                <a:spcPts val="0"/>
              </a:spcAft>
              <a:buClr>
                <a:schemeClr val="lt1"/>
              </a:buClr>
              <a:buSzPts val="1900"/>
              <a:buNone/>
              <a:defRPr sz="1900">
                <a:solidFill>
                  <a:schemeClr val="lt1"/>
                </a:solidFill>
              </a:defRPr>
            </a:lvl7pPr>
            <a:lvl8pPr lvl="7">
              <a:spcBef>
                <a:spcPts val="0"/>
              </a:spcBef>
              <a:spcAft>
                <a:spcPts val="0"/>
              </a:spcAft>
              <a:buClr>
                <a:schemeClr val="lt1"/>
              </a:buClr>
              <a:buSzPts val="1900"/>
              <a:buNone/>
              <a:defRPr sz="1900">
                <a:solidFill>
                  <a:schemeClr val="lt1"/>
                </a:solidFill>
              </a:defRPr>
            </a:lvl8pPr>
            <a:lvl9pPr lvl="8">
              <a:spcBef>
                <a:spcPts val="0"/>
              </a:spcBef>
              <a:spcAft>
                <a:spcPts val="0"/>
              </a:spcAft>
              <a:buClr>
                <a:schemeClr val="lt1"/>
              </a:buClr>
              <a:buSzPts val="1900"/>
              <a:buNone/>
              <a:defRPr sz="1900">
                <a:solidFill>
                  <a:schemeClr val="lt1"/>
                </a:solidFill>
              </a:defRPr>
            </a:lvl9pPr>
          </a:lstStyle>
          <a:p/>
        </p:txBody>
      </p:sp>
      <p:sp>
        <p:nvSpPr>
          <p:cNvPr id="175" name="Google Shape;175;p51"/>
          <p:cNvSpPr txBox="1"/>
          <p:nvPr>
            <p:ph idx="1" type="body"/>
          </p:nvPr>
        </p:nvSpPr>
        <p:spPr>
          <a:xfrm>
            <a:off x="1080000" y="143215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lt1"/>
              </a:buClr>
              <a:buSzPts val="1200"/>
              <a:buChar char="○"/>
              <a:defRPr>
                <a:solidFill>
                  <a:schemeClr val="lt1"/>
                </a:solidFill>
              </a:defRPr>
            </a:lvl5pPr>
            <a:lvl6pPr indent="-304800" lvl="5" marL="2743200">
              <a:lnSpc>
                <a:spcPct val="115000"/>
              </a:lnSpc>
              <a:spcBef>
                <a:spcPts val="0"/>
              </a:spcBef>
              <a:spcAft>
                <a:spcPts val="0"/>
              </a:spcAft>
              <a:buClr>
                <a:schemeClr val="lt1"/>
              </a:buClr>
              <a:buSzPts val="1200"/>
              <a:buChar char="■"/>
              <a:defRPr>
                <a:solidFill>
                  <a:schemeClr val="lt1"/>
                </a:solidFill>
              </a:defRPr>
            </a:lvl6pPr>
            <a:lvl7pPr indent="-304800" lvl="6" marL="3200400">
              <a:lnSpc>
                <a:spcPct val="115000"/>
              </a:lnSpc>
              <a:spcBef>
                <a:spcPts val="0"/>
              </a:spcBef>
              <a:spcAft>
                <a:spcPts val="0"/>
              </a:spcAft>
              <a:buClr>
                <a:schemeClr val="lt1"/>
              </a:buClr>
              <a:buSzPts val="1200"/>
              <a:buChar char="●"/>
              <a:defRPr>
                <a:solidFill>
                  <a:schemeClr val="lt1"/>
                </a:solidFill>
              </a:defRPr>
            </a:lvl7pPr>
            <a:lvl8pPr indent="-304800" lvl="7" marL="3657600">
              <a:lnSpc>
                <a:spcPct val="115000"/>
              </a:lnSpc>
              <a:spcBef>
                <a:spcPts val="0"/>
              </a:spcBef>
              <a:spcAft>
                <a:spcPts val="0"/>
              </a:spcAft>
              <a:buClr>
                <a:schemeClr val="lt1"/>
              </a:buClr>
              <a:buSzPts val="1200"/>
              <a:buChar char="○"/>
              <a:defRPr>
                <a:solidFill>
                  <a:schemeClr val="lt1"/>
                </a:solidFill>
              </a:defRPr>
            </a:lvl8pPr>
            <a:lvl9pPr indent="-304800" lvl="8" marL="4114800">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image right 1">
  <p:cSld name="CUSTOM_2_2_2_1_1">
    <p:bg>
      <p:bgPr>
        <a:blipFill>
          <a:blip r:embed="rId2">
            <a:alphaModFix/>
          </a:blip>
          <a:stretch>
            <a:fillRect/>
          </a:stretch>
        </a:blipFill>
      </p:bgPr>
    </p:bg>
    <p:spTree>
      <p:nvGrpSpPr>
        <p:cNvPr id="176" name="Shape 176"/>
        <p:cNvGrpSpPr/>
        <p:nvPr/>
      </p:nvGrpSpPr>
      <p:grpSpPr>
        <a:xfrm>
          <a:off x="0" y="0"/>
          <a:ext cx="0" cy="0"/>
          <a:chOff x="0" y="0"/>
          <a:chExt cx="0" cy="0"/>
        </a:xfrm>
      </p:grpSpPr>
      <p:sp>
        <p:nvSpPr>
          <p:cNvPr id="177" name="Google Shape;177;p52"/>
          <p:cNvSpPr txBox="1"/>
          <p:nvPr>
            <p:ph type="title"/>
          </p:nvPr>
        </p:nvSpPr>
        <p:spPr>
          <a:xfrm>
            <a:off x="3900450" y="639850"/>
            <a:ext cx="4398000" cy="3885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900"/>
              <a:buNone/>
              <a:defRPr sz="1900">
                <a:solidFill>
                  <a:schemeClr val="lt1"/>
                </a:solidFill>
              </a:defRPr>
            </a:lvl1pPr>
            <a:lvl2pPr lvl="1">
              <a:spcBef>
                <a:spcPts val="0"/>
              </a:spcBef>
              <a:spcAft>
                <a:spcPts val="0"/>
              </a:spcAft>
              <a:buClr>
                <a:schemeClr val="lt1"/>
              </a:buClr>
              <a:buSzPts val="1900"/>
              <a:buNone/>
              <a:defRPr sz="1900">
                <a:solidFill>
                  <a:schemeClr val="lt1"/>
                </a:solidFill>
              </a:defRPr>
            </a:lvl2pPr>
            <a:lvl3pPr lvl="2">
              <a:spcBef>
                <a:spcPts val="0"/>
              </a:spcBef>
              <a:spcAft>
                <a:spcPts val="0"/>
              </a:spcAft>
              <a:buClr>
                <a:schemeClr val="lt1"/>
              </a:buClr>
              <a:buSzPts val="1900"/>
              <a:buNone/>
              <a:defRPr sz="1900">
                <a:solidFill>
                  <a:schemeClr val="lt1"/>
                </a:solidFill>
              </a:defRPr>
            </a:lvl3pPr>
            <a:lvl4pPr lvl="3">
              <a:spcBef>
                <a:spcPts val="0"/>
              </a:spcBef>
              <a:spcAft>
                <a:spcPts val="0"/>
              </a:spcAft>
              <a:buClr>
                <a:schemeClr val="lt1"/>
              </a:buClr>
              <a:buSzPts val="1900"/>
              <a:buNone/>
              <a:defRPr sz="1900">
                <a:solidFill>
                  <a:schemeClr val="lt1"/>
                </a:solidFill>
              </a:defRPr>
            </a:lvl4pPr>
            <a:lvl5pPr lvl="4">
              <a:spcBef>
                <a:spcPts val="0"/>
              </a:spcBef>
              <a:spcAft>
                <a:spcPts val="0"/>
              </a:spcAft>
              <a:buClr>
                <a:schemeClr val="lt1"/>
              </a:buClr>
              <a:buSzPts val="1900"/>
              <a:buNone/>
              <a:defRPr sz="1900">
                <a:solidFill>
                  <a:schemeClr val="lt1"/>
                </a:solidFill>
              </a:defRPr>
            </a:lvl5pPr>
            <a:lvl6pPr lvl="5">
              <a:spcBef>
                <a:spcPts val="0"/>
              </a:spcBef>
              <a:spcAft>
                <a:spcPts val="0"/>
              </a:spcAft>
              <a:buClr>
                <a:schemeClr val="lt1"/>
              </a:buClr>
              <a:buSzPts val="1900"/>
              <a:buNone/>
              <a:defRPr sz="1900">
                <a:solidFill>
                  <a:schemeClr val="lt1"/>
                </a:solidFill>
              </a:defRPr>
            </a:lvl6pPr>
            <a:lvl7pPr lvl="6">
              <a:spcBef>
                <a:spcPts val="0"/>
              </a:spcBef>
              <a:spcAft>
                <a:spcPts val="0"/>
              </a:spcAft>
              <a:buClr>
                <a:schemeClr val="lt1"/>
              </a:buClr>
              <a:buSzPts val="1900"/>
              <a:buNone/>
              <a:defRPr sz="1900">
                <a:solidFill>
                  <a:schemeClr val="lt1"/>
                </a:solidFill>
              </a:defRPr>
            </a:lvl7pPr>
            <a:lvl8pPr lvl="7">
              <a:spcBef>
                <a:spcPts val="0"/>
              </a:spcBef>
              <a:spcAft>
                <a:spcPts val="0"/>
              </a:spcAft>
              <a:buClr>
                <a:schemeClr val="lt1"/>
              </a:buClr>
              <a:buSzPts val="1900"/>
              <a:buNone/>
              <a:defRPr sz="1900">
                <a:solidFill>
                  <a:schemeClr val="lt1"/>
                </a:solidFill>
              </a:defRPr>
            </a:lvl8pPr>
            <a:lvl9pPr lvl="8">
              <a:spcBef>
                <a:spcPts val="0"/>
              </a:spcBef>
              <a:spcAft>
                <a:spcPts val="0"/>
              </a:spcAft>
              <a:buClr>
                <a:schemeClr val="lt1"/>
              </a:buClr>
              <a:buSzPts val="1900"/>
              <a:buNone/>
              <a:defRPr sz="1900">
                <a:solidFill>
                  <a:schemeClr val="lt1"/>
                </a:solidFill>
              </a:defRPr>
            </a:lvl9pPr>
          </a:lstStyle>
          <a:p/>
        </p:txBody>
      </p:sp>
      <p:sp>
        <p:nvSpPr>
          <p:cNvPr id="178" name="Google Shape;178;p52"/>
          <p:cNvSpPr txBox="1"/>
          <p:nvPr>
            <p:ph idx="1" type="body"/>
          </p:nvPr>
        </p:nvSpPr>
        <p:spPr>
          <a:xfrm>
            <a:off x="3900450" y="1432150"/>
            <a:ext cx="43980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lt1"/>
              </a:buClr>
              <a:buSzPts val="1200"/>
              <a:buChar char="○"/>
              <a:defRPr>
                <a:solidFill>
                  <a:schemeClr val="lt1"/>
                </a:solidFill>
              </a:defRPr>
            </a:lvl5pPr>
            <a:lvl6pPr indent="-304800" lvl="5" marL="2743200">
              <a:lnSpc>
                <a:spcPct val="115000"/>
              </a:lnSpc>
              <a:spcBef>
                <a:spcPts val="0"/>
              </a:spcBef>
              <a:spcAft>
                <a:spcPts val="0"/>
              </a:spcAft>
              <a:buClr>
                <a:schemeClr val="lt1"/>
              </a:buClr>
              <a:buSzPts val="1200"/>
              <a:buChar char="■"/>
              <a:defRPr>
                <a:solidFill>
                  <a:schemeClr val="lt1"/>
                </a:solidFill>
              </a:defRPr>
            </a:lvl6pPr>
            <a:lvl7pPr indent="-304800" lvl="6" marL="3200400">
              <a:lnSpc>
                <a:spcPct val="115000"/>
              </a:lnSpc>
              <a:spcBef>
                <a:spcPts val="0"/>
              </a:spcBef>
              <a:spcAft>
                <a:spcPts val="0"/>
              </a:spcAft>
              <a:buClr>
                <a:schemeClr val="lt1"/>
              </a:buClr>
              <a:buSzPts val="1200"/>
              <a:buChar char="●"/>
              <a:defRPr>
                <a:solidFill>
                  <a:schemeClr val="lt1"/>
                </a:solidFill>
              </a:defRPr>
            </a:lvl7pPr>
            <a:lvl8pPr indent="-304800" lvl="7" marL="3657600">
              <a:lnSpc>
                <a:spcPct val="115000"/>
              </a:lnSpc>
              <a:spcBef>
                <a:spcPts val="0"/>
              </a:spcBef>
              <a:spcAft>
                <a:spcPts val="0"/>
              </a:spcAft>
              <a:buClr>
                <a:schemeClr val="lt1"/>
              </a:buClr>
              <a:buSzPts val="1200"/>
              <a:buChar char="○"/>
              <a:defRPr>
                <a:solidFill>
                  <a:schemeClr val="lt1"/>
                </a:solidFill>
              </a:defRPr>
            </a:lvl8pPr>
            <a:lvl9pPr indent="-304800" lvl="8" marL="4114800">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left">
  <p:cSld name="CUSTOM_2_2_1">
    <p:bg>
      <p:bgPr>
        <a:solidFill>
          <a:srgbClr val="EEEEEE"/>
        </a:solidFill>
      </p:bgPr>
    </p:bg>
    <p:spTree>
      <p:nvGrpSpPr>
        <p:cNvPr id="179" name="Shape 179"/>
        <p:cNvGrpSpPr/>
        <p:nvPr/>
      </p:nvGrpSpPr>
      <p:grpSpPr>
        <a:xfrm>
          <a:off x="0" y="0"/>
          <a:ext cx="0" cy="0"/>
          <a:chOff x="0" y="0"/>
          <a:chExt cx="0" cy="0"/>
        </a:xfrm>
      </p:grpSpPr>
      <p:sp>
        <p:nvSpPr>
          <p:cNvPr id="180" name="Google Shape;180;p53"/>
          <p:cNvSpPr txBox="1"/>
          <p:nvPr>
            <p:ph type="title"/>
          </p:nvPr>
        </p:nvSpPr>
        <p:spPr>
          <a:xfrm>
            <a:off x="4696375"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181" name="Google Shape;181;p53"/>
          <p:cNvSpPr txBox="1"/>
          <p:nvPr>
            <p:ph idx="1" type="body"/>
          </p:nvPr>
        </p:nvSpPr>
        <p:spPr>
          <a:xfrm>
            <a:off x="4696375" y="143215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pic>
        <p:nvPicPr>
          <p:cNvPr id="182" name="Google Shape;182;p53"/>
          <p:cNvPicPr preferRelativeResize="0"/>
          <p:nvPr/>
        </p:nvPicPr>
        <p:blipFill rotWithShape="1">
          <a:blip r:embed="rId2">
            <a:alphaModFix/>
          </a:blip>
          <a:srcRect b="129" l="0" r="0" t="119"/>
          <a:stretch/>
        </p:blipFill>
        <p:spPr>
          <a:xfrm>
            <a:off x="627775" y="461725"/>
            <a:ext cx="3534000" cy="4220100"/>
          </a:xfrm>
          <a:prstGeom prst="roundRect">
            <a:avLst>
              <a:gd fmla="val 6393" name="adj"/>
            </a:avLst>
          </a:prstGeom>
          <a:noFill/>
          <a:ln>
            <a:noFill/>
          </a:ln>
        </p:spPr>
      </p:pic>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left 2">
  <p:cSld name="CUSTOM_2_2_1_2">
    <p:bg>
      <p:bgPr>
        <a:solidFill>
          <a:srgbClr val="EEEEEE"/>
        </a:solidFill>
      </p:bgPr>
    </p:bg>
    <p:spTree>
      <p:nvGrpSpPr>
        <p:cNvPr id="183" name="Shape 183"/>
        <p:cNvGrpSpPr/>
        <p:nvPr/>
      </p:nvGrpSpPr>
      <p:grpSpPr>
        <a:xfrm>
          <a:off x="0" y="0"/>
          <a:ext cx="0" cy="0"/>
          <a:chOff x="0" y="0"/>
          <a:chExt cx="0" cy="0"/>
        </a:xfrm>
      </p:grpSpPr>
      <p:sp>
        <p:nvSpPr>
          <p:cNvPr id="184" name="Google Shape;184;p54"/>
          <p:cNvSpPr txBox="1"/>
          <p:nvPr>
            <p:ph type="title"/>
          </p:nvPr>
        </p:nvSpPr>
        <p:spPr>
          <a:xfrm>
            <a:off x="4696375"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185" name="Google Shape;185;p54"/>
          <p:cNvSpPr txBox="1"/>
          <p:nvPr>
            <p:ph idx="1" type="body"/>
          </p:nvPr>
        </p:nvSpPr>
        <p:spPr>
          <a:xfrm>
            <a:off x="4696375" y="143215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pic>
        <p:nvPicPr>
          <p:cNvPr id="186" name="Google Shape;186;p54"/>
          <p:cNvPicPr preferRelativeResize="0"/>
          <p:nvPr/>
        </p:nvPicPr>
        <p:blipFill rotWithShape="1">
          <a:blip r:embed="rId2">
            <a:alphaModFix/>
          </a:blip>
          <a:srcRect b="109" l="0" r="0" t="109"/>
          <a:stretch/>
        </p:blipFill>
        <p:spPr>
          <a:xfrm>
            <a:off x="627775" y="461725"/>
            <a:ext cx="3534000" cy="4220100"/>
          </a:xfrm>
          <a:prstGeom prst="roundRect">
            <a:avLst>
              <a:gd fmla="val 6393" name="adj"/>
            </a:avLst>
          </a:prstGeom>
          <a:noFill/>
          <a:ln>
            <a:noFill/>
          </a:ln>
        </p:spPr>
      </p:pic>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left 2 4">
  <p:cSld name="CUSTOM_2_2_1_2_4">
    <p:bg>
      <p:bgPr>
        <a:solidFill>
          <a:srgbClr val="EEEEEE"/>
        </a:solidFill>
      </p:bgPr>
    </p:bg>
    <p:spTree>
      <p:nvGrpSpPr>
        <p:cNvPr id="187" name="Shape 187"/>
        <p:cNvGrpSpPr/>
        <p:nvPr/>
      </p:nvGrpSpPr>
      <p:grpSpPr>
        <a:xfrm>
          <a:off x="0" y="0"/>
          <a:ext cx="0" cy="0"/>
          <a:chOff x="0" y="0"/>
          <a:chExt cx="0" cy="0"/>
        </a:xfrm>
      </p:grpSpPr>
      <p:sp>
        <p:nvSpPr>
          <p:cNvPr id="188" name="Google Shape;188;p55"/>
          <p:cNvSpPr txBox="1"/>
          <p:nvPr>
            <p:ph type="title"/>
          </p:nvPr>
        </p:nvSpPr>
        <p:spPr>
          <a:xfrm>
            <a:off x="4696375"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189" name="Google Shape;189;p55"/>
          <p:cNvSpPr txBox="1"/>
          <p:nvPr>
            <p:ph idx="1" type="body"/>
          </p:nvPr>
        </p:nvSpPr>
        <p:spPr>
          <a:xfrm>
            <a:off x="4696375" y="143215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left 2 3">
  <p:cSld name="CUSTOM_2_2_1_2_3">
    <p:bg>
      <p:bgPr>
        <a:solidFill>
          <a:srgbClr val="EEEEEE"/>
        </a:solidFill>
      </p:bgPr>
    </p:bg>
    <p:spTree>
      <p:nvGrpSpPr>
        <p:cNvPr id="190" name="Shape 190"/>
        <p:cNvGrpSpPr/>
        <p:nvPr/>
      </p:nvGrpSpPr>
      <p:grpSpPr>
        <a:xfrm>
          <a:off x="0" y="0"/>
          <a:ext cx="0" cy="0"/>
          <a:chOff x="0" y="0"/>
          <a:chExt cx="0" cy="0"/>
        </a:xfrm>
      </p:grpSpPr>
      <p:sp>
        <p:nvSpPr>
          <p:cNvPr id="191" name="Google Shape;191;p56"/>
          <p:cNvSpPr txBox="1"/>
          <p:nvPr>
            <p:ph idx="1" type="body"/>
          </p:nvPr>
        </p:nvSpPr>
        <p:spPr>
          <a:xfrm>
            <a:off x="4696375" y="105270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pic>
        <p:nvPicPr>
          <p:cNvPr id="192" name="Google Shape;192;p56"/>
          <p:cNvPicPr preferRelativeResize="0"/>
          <p:nvPr/>
        </p:nvPicPr>
        <p:blipFill rotWithShape="1">
          <a:blip r:embed="rId2">
            <a:alphaModFix/>
          </a:blip>
          <a:srcRect b="1995" l="0" r="0" t="8100"/>
          <a:stretch/>
        </p:blipFill>
        <p:spPr>
          <a:xfrm>
            <a:off x="0" y="0"/>
            <a:ext cx="4268599" cy="5143501"/>
          </a:xfrm>
          <a:prstGeom prst="rect">
            <a:avLst/>
          </a:prstGeom>
          <a:noFill/>
          <a:ln>
            <a:noFill/>
          </a:ln>
        </p:spPr>
      </p:pic>
      <p:sp>
        <p:nvSpPr>
          <p:cNvPr id="193" name="Google Shape;193;p56"/>
          <p:cNvSpPr txBox="1"/>
          <p:nvPr>
            <p:ph type="title"/>
          </p:nvPr>
        </p:nvSpPr>
        <p:spPr>
          <a:xfrm>
            <a:off x="989925" y="1827550"/>
            <a:ext cx="2065200" cy="17472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1900"/>
              <a:buNone/>
              <a:defRPr sz="1900">
                <a:solidFill>
                  <a:schemeClr val="lt1"/>
                </a:solidFill>
              </a:defRPr>
            </a:lvl1pPr>
            <a:lvl2pPr lvl="1" algn="ctr">
              <a:spcBef>
                <a:spcPts val="0"/>
              </a:spcBef>
              <a:spcAft>
                <a:spcPts val="0"/>
              </a:spcAft>
              <a:buClr>
                <a:schemeClr val="lt1"/>
              </a:buClr>
              <a:buSzPts val="1900"/>
              <a:buNone/>
              <a:defRPr sz="1900">
                <a:solidFill>
                  <a:schemeClr val="lt1"/>
                </a:solidFill>
              </a:defRPr>
            </a:lvl2pPr>
            <a:lvl3pPr lvl="2" algn="ctr">
              <a:spcBef>
                <a:spcPts val="0"/>
              </a:spcBef>
              <a:spcAft>
                <a:spcPts val="0"/>
              </a:spcAft>
              <a:buClr>
                <a:schemeClr val="lt1"/>
              </a:buClr>
              <a:buSzPts val="1900"/>
              <a:buNone/>
              <a:defRPr sz="1900">
                <a:solidFill>
                  <a:schemeClr val="lt1"/>
                </a:solidFill>
              </a:defRPr>
            </a:lvl3pPr>
            <a:lvl4pPr lvl="3" algn="ctr">
              <a:spcBef>
                <a:spcPts val="0"/>
              </a:spcBef>
              <a:spcAft>
                <a:spcPts val="0"/>
              </a:spcAft>
              <a:buClr>
                <a:schemeClr val="lt1"/>
              </a:buClr>
              <a:buSzPts val="1900"/>
              <a:buNone/>
              <a:defRPr sz="1900">
                <a:solidFill>
                  <a:schemeClr val="lt1"/>
                </a:solidFill>
              </a:defRPr>
            </a:lvl4pPr>
            <a:lvl5pPr lvl="4" algn="ctr">
              <a:spcBef>
                <a:spcPts val="0"/>
              </a:spcBef>
              <a:spcAft>
                <a:spcPts val="0"/>
              </a:spcAft>
              <a:buClr>
                <a:schemeClr val="lt1"/>
              </a:buClr>
              <a:buSzPts val="1900"/>
              <a:buNone/>
              <a:defRPr sz="1900">
                <a:solidFill>
                  <a:schemeClr val="lt1"/>
                </a:solidFill>
              </a:defRPr>
            </a:lvl5pPr>
            <a:lvl6pPr lvl="5" algn="ctr">
              <a:spcBef>
                <a:spcPts val="0"/>
              </a:spcBef>
              <a:spcAft>
                <a:spcPts val="0"/>
              </a:spcAft>
              <a:buClr>
                <a:schemeClr val="lt1"/>
              </a:buClr>
              <a:buSzPts val="1900"/>
              <a:buNone/>
              <a:defRPr sz="1900">
                <a:solidFill>
                  <a:schemeClr val="lt1"/>
                </a:solidFill>
              </a:defRPr>
            </a:lvl6pPr>
            <a:lvl7pPr lvl="6" algn="ctr">
              <a:spcBef>
                <a:spcPts val="0"/>
              </a:spcBef>
              <a:spcAft>
                <a:spcPts val="0"/>
              </a:spcAft>
              <a:buClr>
                <a:schemeClr val="lt1"/>
              </a:buClr>
              <a:buSzPts val="1900"/>
              <a:buNone/>
              <a:defRPr sz="1900">
                <a:solidFill>
                  <a:schemeClr val="lt1"/>
                </a:solidFill>
              </a:defRPr>
            </a:lvl7pPr>
            <a:lvl8pPr lvl="7" algn="ctr">
              <a:spcBef>
                <a:spcPts val="0"/>
              </a:spcBef>
              <a:spcAft>
                <a:spcPts val="0"/>
              </a:spcAft>
              <a:buClr>
                <a:schemeClr val="lt1"/>
              </a:buClr>
              <a:buSzPts val="1900"/>
              <a:buNone/>
              <a:defRPr sz="1900">
                <a:solidFill>
                  <a:schemeClr val="lt1"/>
                </a:solidFill>
              </a:defRPr>
            </a:lvl8pPr>
            <a:lvl9pPr lvl="8" algn="ctr">
              <a:spcBef>
                <a:spcPts val="0"/>
              </a:spcBef>
              <a:spcAft>
                <a:spcPts val="0"/>
              </a:spcAft>
              <a:buClr>
                <a:schemeClr val="lt1"/>
              </a:buClr>
              <a:buSzPts val="1900"/>
              <a:buNone/>
              <a:defRPr sz="1900">
                <a:solidFill>
                  <a:schemeClr val="lt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left 2 3 1">
  <p:cSld name="CUSTOM_2_2_1_2_3_1">
    <p:bg>
      <p:bgPr>
        <a:solidFill>
          <a:srgbClr val="EEEEEE"/>
        </a:solidFill>
      </p:bgPr>
    </p:bg>
    <p:spTree>
      <p:nvGrpSpPr>
        <p:cNvPr id="194" name="Shape 194"/>
        <p:cNvGrpSpPr/>
        <p:nvPr/>
      </p:nvGrpSpPr>
      <p:grpSpPr>
        <a:xfrm>
          <a:off x="0" y="0"/>
          <a:ext cx="0" cy="0"/>
          <a:chOff x="0" y="0"/>
          <a:chExt cx="0" cy="0"/>
        </a:xfrm>
      </p:grpSpPr>
      <p:sp>
        <p:nvSpPr>
          <p:cNvPr id="195" name="Google Shape;195;p57"/>
          <p:cNvSpPr txBox="1"/>
          <p:nvPr>
            <p:ph idx="1" type="body"/>
          </p:nvPr>
        </p:nvSpPr>
        <p:spPr>
          <a:xfrm>
            <a:off x="4696375" y="105270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pic>
        <p:nvPicPr>
          <p:cNvPr id="196" name="Google Shape;196;p57"/>
          <p:cNvPicPr preferRelativeResize="0"/>
          <p:nvPr/>
        </p:nvPicPr>
        <p:blipFill rotWithShape="1">
          <a:blip r:embed="rId2">
            <a:alphaModFix/>
          </a:blip>
          <a:srcRect b="7374" l="0" r="0" t="7374"/>
          <a:stretch/>
        </p:blipFill>
        <p:spPr>
          <a:xfrm>
            <a:off x="0" y="0"/>
            <a:ext cx="4268598" cy="5143501"/>
          </a:xfrm>
          <a:prstGeom prst="rect">
            <a:avLst/>
          </a:prstGeom>
          <a:noFill/>
          <a:ln>
            <a:noFill/>
          </a:ln>
        </p:spPr>
      </p:pic>
      <p:sp>
        <p:nvSpPr>
          <p:cNvPr id="197" name="Google Shape;197;p57"/>
          <p:cNvSpPr txBox="1"/>
          <p:nvPr>
            <p:ph type="title"/>
          </p:nvPr>
        </p:nvSpPr>
        <p:spPr>
          <a:xfrm>
            <a:off x="989925" y="1827550"/>
            <a:ext cx="2065200" cy="17472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1900"/>
              <a:buNone/>
              <a:defRPr sz="1900">
                <a:solidFill>
                  <a:schemeClr val="lt1"/>
                </a:solidFill>
              </a:defRPr>
            </a:lvl1pPr>
            <a:lvl2pPr lvl="1" algn="ctr">
              <a:spcBef>
                <a:spcPts val="0"/>
              </a:spcBef>
              <a:spcAft>
                <a:spcPts val="0"/>
              </a:spcAft>
              <a:buClr>
                <a:schemeClr val="lt1"/>
              </a:buClr>
              <a:buSzPts val="1900"/>
              <a:buNone/>
              <a:defRPr sz="1900">
                <a:solidFill>
                  <a:schemeClr val="lt1"/>
                </a:solidFill>
              </a:defRPr>
            </a:lvl2pPr>
            <a:lvl3pPr lvl="2" algn="ctr">
              <a:spcBef>
                <a:spcPts val="0"/>
              </a:spcBef>
              <a:spcAft>
                <a:spcPts val="0"/>
              </a:spcAft>
              <a:buClr>
                <a:schemeClr val="lt1"/>
              </a:buClr>
              <a:buSzPts val="1900"/>
              <a:buNone/>
              <a:defRPr sz="1900">
                <a:solidFill>
                  <a:schemeClr val="lt1"/>
                </a:solidFill>
              </a:defRPr>
            </a:lvl3pPr>
            <a:lvl4pPr lvl="3" algn="ctr">
              <a:spcBef>
                <a:spcPts val="0"/>
              </a:spcBef>
              <a:spcAft>
                <a:spcPts val="0"/>
              </a:spcAft>
              <a:buClr>
                <a:schemeClr val="lt1"/>
              </a:buClr>
              <a:buSzPts val="1900"/>
              <a:buNone/>
              <a:defRPr sz="1900">
                <a:solidFill>
                  <a:schemeClr val="lt1"/>
                </a:solidFill>
              </a:defRPr>
            </a:lvl4pPr>
            <a:lvl5pPr lvl="4" algn="ctr">
              <a:spcBef>
                <a:spcPts val="0"/>
              </a:spcBef>
              <a:spcAft>
                <a:spcPts val="0"/>
              </a:spcAft>
              <a:buClr>
                <a:schemeClr val="lt1"/>
              </a:buClr>
              <a:buSzPts val="1900"/>
              <a:buNone/>
              <a:defRPr sz="1900">
                <a:solidFill>
                  <a:schemeClr val="lt1"/>
                </a:solidFill>
              </a:defRPr>
            </a:lvl5pPr>
            <a:lvl6pPr lvl="5" algn="ctr">
              <a:spcBef>
                <a:spcPts val="0"/>
              </a:spcBef>
              <a:spcAft>
                <a:spcPts val="0"/>
              </a:spcAft>
              <a:buClr>
                <a:schemeClr val="lt1"/>
              </a:buClr>
              <a:buSzPts val="1900"/>
              <a:buNone/>
              <a:defRPr sz="1900">
                <a:solidFill>
                  <a:schemeClr val="lt1"/>
                </a:solidFill>
              </a:defRPr>
            </a:lvl6pPr>
            <a:lvl7pPr lvl="6" algn="ctr">
              <a:spcBef>
                <a:spcPts val="0"/>
              </a:spcBef>
              <a:spcAft>
                <a:spcPts val="0"/>
              </a:spcAft>
              <a:buClr>
                <a:schemeClr val="lt1"/>
              </a:buClr>
              <a:buSzPts val="1900"/>
              <a:buNone/>
              <a:defRPr sz="1900">
                <a:solidFill>
                  <a:schemeClr val="lt1"/>
                </a:solidFill>
              </a:defRPr>
            </a:lvl7pPr>
            <a:lvl8pPr lvl="7" algn="ctr">
              <a:spcBef>
                <a:spcPts val="0"/>
              </a:spcBef>
              <a:spcAft>
                <a:spcPts val="0"/>
              </a:spcAft>
              <a:buClr>
                <a:schemeClr val="lt1"/>
              </a:buClr>
              <a:buSzPts val="1900"/>
              <a:buNone/>
              <a:defRPr sz="1900">
                <a:solidFill>
                  <a:schemeClr val="lt1"/>
                </a:solidFill>
              </a:defRPr>
            </a:lvl8pPr>
            <a:lvl9pPr lvl="8" algn="ctr">
              <a:spcBef>
                <a:spcPts val="0"/>
              </a:spcBef>
              <a:spcAft>
                <a:spcPts val="0"/>
              </a:spcAft>
              <a:buClr>
                <a:schemeClr val="lt1"/>
              </a:buClr>
              <a:buSzPts val="1900"/>
              <a:buNone/>
              <a:defRPr sz="1900">
                <a:solidFill>
                  <a:schemeClr val="lt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left 2 2">
  <p:cSld name="CUSTOM_2_2_1_2_2">
    <p:bg>
      <p:bgPr>
        <a:solidFill>
          <a:srgbClr val="EEEEEE"/>
        </a:solidFill>
      </p:bgPr>
    </p:bg>
    <p:spTree>
      <p:nvGrpSpPr>
        <p:cNvPr id="198" name="Shape 198"/>
        <p:cNvGrpSpPr/>
        <p:nvPr/>
      </p:nvGrpSpPr>
      <p:grpSpPr>
        <a:xfrm>
          <a:off x="0" y="0"/>
          <a:ext cx="0" cy="0"/>
          <a:chOff x="0" y="0"/>
          <a:chExt cx="0" cy="0"/>
        </a:xfrm>
      </p:grpSpPr>
      <p:sp>
        <p:nvSpPr>
          <p:cNvPr id="199" name="Google Shape;199;p58"/>
          <p:cNvSpPr txBox="1"/>
          <p:nvPr>
            <p:ph type="title"/>
          </p:nvPr>
        </p:nvSpPr>
        <p:spPr>
          <a:xfrm>
            <a:off x="4696375"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200" name="Google Shape;200;p58"/>
          <p:cNvSpPr txBox="1"/>
          <p:nvPr>
            <p:ph idx="1" type="body"/>
          </p:nvPr>
        </p:nvSpPr>
        <p:spPr>
          <a:xfrm>
            <a:off x="4696375" y="143215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pic>
        <p:nvPicPr>
          <p:cNvPr id="201" name="Google Shape;201;p58"/>
          <p:cNvPicPr preferRelativeResize="0"/>
          <p:nvPr/>
        </p:nvPicPr>
        <p:blipFill rotWithShape="1">
          <a:blip r:embed="rId2">
            <a:alphaModFix/>
          </a:blip>
          <a:srcRect b="39" l="0" r="0" t="39"/>
          <a:stretch/>
        </p:blipFill>
        <p:spPr>
          <a:xfrm>
            <a:off x="627775" y="461725"/>
            <a:ext cx="3534000" cy="4220100"/>
          </a:xfrm>
          <a:prstGeom prst="roundRect">
            <a:avLst>
              <a:gd fmla="val 6393" name="adj"/>
            </a:avLst>
          </a:prstGeom>
          <a:noFill/>
          <a:ln>
            <a:noFill/>
          </a:ln>
        </p:spPr>
      </p:pic>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left 2 1">
  <p:cSld name="CUSTOM_2_2_1_2_1">
    <p:bg>
      <p:bgPr>
        <a:solidFill>
          <a:schemeClr val="dk1"/>
        </a:solidFill>
      </p:bgPr>
    </p:bg>
    <p:spTree>
      <p:nvGrpSpPr>
        <p:cNvPr id="202" name="Shape 202"/>
        <p:cNvGrpSpPr/>
        <p:nvPr/>
      </p:nvGrpSpPr>
      <p:grpSpPr>
        <a:xfrm>
          <a:off x="0" y="0"/>
          <a:ext cx="0" cy="0"/>
          <a:chOff x="0" y="0"/>
          <a:chExt cx="0" cy="0"/>
        </a:xfrm>
      </p:grpSpPr>
      <p:sp>
        <p:nvSpPr>
          <p:cNvPr id="203" name="Google Shape;203;p59"/>
          <p:cNvSpPr txBox="1"/>
          <p:nvPr>
            <p:ph type="title"/>
          </p:nvPr>
        </p:nvSpPr>
        <p:spPr>
          <a:xfrm>
            <a:off x="4696375"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900"/>
              <a:buNone/>
              <a:defRPr sz="1900">
                <a:solidFill>
                  <a:schemeClr val="lt1"/>
                </a:solidFill>
              </a:defRPr>
            </a:lvl1pPr>
            <a:lvl2pPr lvl="1">
              <a:spcBef>
                <a:spcPts val="0"/>
              </a:spcBef>
              <a:spcAft>
                <a:spcPts val="0"/>
              </a:spcAft>
              <a:buClr>
                <a:schemeClr val="lt1"/>
              </a:buClr>
              <a:buSzPts val="1900"/>
              <a:buNone/>
              <a:defRPr sz="1900">
                <a:solidFill>
                  <a:schemeClr val="lt1"/>
                </a:solidFill>
              </a:defRPr>
            </a:lvl2pPr>
            <a:lvl3pPr lvl="2">
              <a:spcBef>
                <a:spcPts val="0"/>
              </a:spcBef>
              <a:spcAft>
                <a:spcPts val="0"/>
              </a:spcAft>
              <a:buClr>
                <a:schemeClr val="lt1"/>
              </a:buClr>
              <a:buSzPts val="1900"/>
              <a:buNone/>
              <a:defRPr sz="1900">
                <a:solidFill>
                  <a:schemeClr val="lt1"/>
                </a:solidFill>
              </a:defRPr>
            </a:lvl3pPr>
            <a:lvl4pPr lvl="3">
              <a:spcBef>
                <a:spcPts val="0"/>
              </a:spcBef>
              <a:spcAft>
                <a:spcPts val="0"/>
              </a:spcAft>
              <a:buClr>
                <a:schemeClr val="lt1"/>
              </a:buClr>
              <a:buSzPts val="1900"/>
              <a:buNone/>
              <a:defRPr sz="1900">
                <a:solidFill>
                  <a:schemeClr val="lt1"/>
                </a:solidFill>
              </a:defRPr>
            </a:lvl4pPr>
            <a:lvl5pPr lvl="4">
              <a:spcBef>
                <a:spcPts val="0"/>
              </a:spcBef>
              <a:spcAft>
                <a:spcPts val="0"/>
              </a:spcAft>
              <a:buClr>
                <a:schemeClr val="lt1"/>
              </a:buClr>
              <a:buSzPts val="1900"/>
              <a:buNone/>
              <a:defRPr sz="1900">
                <a:solidFill>
                  <a:schemeClr val="lt1"/>
                </a:solidFill>
              </a:defRPr>
            </a:lvl5pPr>
            <a:lvl6pPr lvl="5">
              <a:spcBef>
                <a:spcPts val="0"/>
              </a:spcBef>
              <a:spcAft>
                <a:spcPts val="0"/>
              </a:spcAft>
              <a:buClr>
                <a:schemeClr val="lt1"/>
              </a:buClr>
              <a:buSzPts val="1900"/>
              <a:buNone/>
              <a:defRPr sz="1900">
                <a:solidFill>
                  <a:schemeClr val="lt1"/>
                </a:solidFill>
              </a:defRPr>
            </a:lvl6pPr>
            <a:lvl7pPr lvl="6">
              <a:spcBef>
                <a:spcPts val="0"/>
              </a:spcBef>
              <a:spcAft>
                <a:spcPts val="0"/>
              </a:spcAft>
              <a:buClr>
                <a:schemeClr val="lt1"/>
              </a:buClr>
              <a:buSzPts val="1900"/>
              <a:buNone/>
              <a:defRPr sz="1900">
                <a:solidFill>
                  <a:schemeClr val="lt1"/>
                </a:solidFill>
              </a:defRPr>
            </a:lvl7pPr>
            <a:lvl8pPr lvl="7">
              <a:spcBef>
                <a:spcPts val="0"/>
              </a:spcBef>
              <a:spcAft>
                <a:spcPts val="0"/>
              </a:spcAft>
              <a:buClr>
                <a:schemeClr val="lt1"/>
              </a:buClr>
              <a:buSzPts val="1900"/>
              <a:buNone/>
              <a:defRPr sz="1900">
                <a:solidFill>
                  <a:schemeClr val="lt1"/>
                </a:solidFill>
              </a:defRPr>
            </a:lvl8pPr>
            <a:lvl9pPr lvl="8">
              <a:spcBef>
                <a:spcPts val="0"/>
              </a:spcBef>
              <a:spcAft>
                <a:spcPts val="0"/>
              </a:spcAft>
              <a:buClr>
                <a:schemeClr val="lt1"/>
              </a:buClr>
              <a:buSzPts val="1900"/>
              <a:buNone/>
              <a:defRPr sz="1900">
                <a:solidFill>
                  <a:schemeClr val="lt1"/>
                </a:solidFill>
              </a:defRPr>
            </a:lvl9pPr>
          </a:lstStyle>
          <a:p/>
        </p:txBody>
      </p:sp>
      <p:sp>
        <p:nvSpPr>
          <p:cNvPr id="204" name="Google Shape;204;p59"/>
          <p:cNvSpPr txBox="1"/>
          <p:nvPr>
            <p:ph idx="1" type="body"/>
          </p:nvPr>
        </p:nvSpPr>
        <p:spPr>
          <a:xfrm>
            <a:off x="4696375" y="143215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lt1"/>
              </a:buClr>
              <a:buSzPts val="1200"/>
              <a:buChar char="○"/>
              <a:defRPr>
                <a:solidFill>
                  <a:schemeClr val="lt1"/>
                </a:solidFill>
              </a:defRPr>
            </a:lvl5pPr>
            <a:lvl6pPr indent="-304800" lvl="5" marL="2743200">
              <a:lnSpc>
                <a:spcPct val="115000"/>
              </a:lnSpc>
              <a:spcBef>
                <a:spcPts val="0"/>
              </a:spcBef>
              <a:spcAft>
                <a:spcPts val="0"/>
              </a:spcAft>
              <a:buClr>
                <a:schemeClr val="lt1"/>
              </a:buClr>
              <a:buSzPts val="1200"/>
              <a:buChar char="■"/>
              <a:defRPr>
                <a:solidFill>
                  <a:schemeClr val="lt1"/>
                </a:solidFill>
              </a:defRPr>
            </a:lvl6pPr>
            <a:lvl7pPr indent="-304800" lvl="6" marL="3200400">
              <a:lnSpc>
                <a:spcPct val="115000"/>
              </a:lnSpc>
              <a:spcBef>
                <a:spcPts val="0"/>
              </a:spcBef>
              <a:spcAft>
                <a:spcPts val="0"/>
              </a:spcAft>
              <a:buClr>
                <a:schemeClr val="lt1"/>
              </a:buClr>
              <a:buSzPts val="1200"/>
              <a:buChar char="●"/>
              <a:defRPr>
                <a:solidFill>
                  <a:schemeClr val="lt1"/>
                </a:solidFill>
              </a:defRPr>
            </a:lvl7pPr>
            <a:lvl8pPr indent="-304800" lvl="7" marL="3657600">
              <a:lnSpc>
                <a:spcPct val="115000"/>
              </a:lnSpc>
              <a:spcBef>
                <a:spcPts val="0"/>
              </a:spcBef>
              <a:spcAft>
                <a:spcPts val="0"/>
              </a:spcAft>
              <a:buClr>
                <a:schemeClr val="lt1"/>
              </a:buClr>
              <a:buSzPts val="1200"/>
              <a:buChar char="○"/>
              <a:defRPr>
                <a:solidFill>
                  <a:schemeClr val="lt1"/>
                </a:solidFill>
              </a:defRPr>
            </a:lvl8pPr>
            <a:lvl9pPr indent="-304800" lvl="8" marL="4114800">
              <a:lnSpc>
                <a:spcPct val="115000"/>
              </a:lnSpc>
              <a:spcBef>
                <a:spcPts val="0"/>
              </a:spcBef>
              <a:spcAft>
                <a:spcPts val="0"/>
              </a:spcAft>
              <a:buClr>
                <a:schemeClr val="lt1"/>
              </a:buClr>
              <a:buSzPts val="1200"/>
              <a:buChar char="■"/>
              <a:defRPr>
                <a:solidFill>
                  <a:schemeClr val="lt1"/>
                </a:solidFill>
              </a:defRPr>
            </a:lvl9pPr>
          </a:lstStyle>
          <a:p/>
        </p:txBody>
      </p:sp>
      <p:pic>
        <p:nvPicPr>
          <p:cNvPr id="205" name="Google Shape;205;p59"/>
          <p:cNvPicPr preferRelativeResize="0"/>
          <p:nvPr/>
        </p:nvPicPr>
        <p:blipFill rotWithShape="1">
          <a:blip r:embed="rId2">
            <a:alphaModFix/>
          </a:blip>
          <a:srcRect b="19" l="0" r="0" t="9"/>
          <a:stretch/>
        </p:blipFill>
        <p:spPr>
          <a:xfrm>
            <a:off x="627775" y="461725"/>
            <a:ext cx="3534000" cy="4220100"/>
          </a:xfrm>
          <a:prstGeom prst="roundRect">
            <a:avLst>
              <a:gd fmla="val 6393" name="adj"/>
            </a:avLst>
          </a:prstGeom>
          <a:noFill/>
          <a:ln>
            <a:noFill/>
          </a:ln>
        </p:spPr>
      </p:pic>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left 2 1 1">
  <p:cSld name="CUSTOM_2_2_1_2_1_1">
    <p:bg>
      <p:bgPr>
        <a:solidFill>
          <a:schemeClr val="dk1"/>
        </a:solidFill>
      </p:bgPr>
    </p:bg>
    <p:spTree>
      <p:nvGrpSpPr>
        <p:cNvPr id="206" name="Shape 206"/>
        <p:cNvGrpSpPr/>
        <p:nvPr/>
      </p:nvGrpSpPr>
      <p:grpSpPr>
        <a:xfrm>
          <a:off x="0" y="0"/>
          <a:ext cx="0" cy="0"/>
          <a:chOff x="0" y="0"/>
          <a:chExt cx="0" cy="0"/>
        </a:xfrm>
      </p:grpSpPr>
      <p:sp>
        <p:nvSpPr>
          <p:cNvPr id="207" name="Google Shape;207;p60"/>
          <p:cNvSpPr txBox="1"/>
          <p:nvPr>
            <p:ph type="title"/>
          </p:nvPr>
        </p:nvSpPr>
        <p:spPr>
          <a:xfrm>
            <a:off x="4696375"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900"/>
              <a:buNone/>
              <a:defRPr sz="1900">
                <a:solidFill>
                  <a:schemeClr val="lt1"/>
                </a:solidFill>
              </a:defRPr>
            </a:lvl1pPr>
            <a:lvl2pPr lvl="1">
              <a:spcBef>
                <a:spcPts val="0"/>
              </a:spcBef>
              <a:spcAft>
                <a:spcPts val="0"/>
              </a:spcAft>
              <a:buClr>
                <a:schemeClr val="lt1"/>
              </a:buClr>
              <a:buSzPts val="1900"/>
              <a:buNone/>
              <a:defRPr sz="1900">
                <a:solidFill>
                  <a:schemeClr val="lt1"/>
                </a:solidFill>
              </a:defRPr>
            </a:lvl2pPr>
            <a:lvl3pPr lvl="2">
              <a:spcBef>
                <a:spcPts val="0"/>
              </a:spcBef>
              <a:spcAft>
                <a:spcPts val="0"/>
              </a:spcAft>
              <a:buClr>
                <a:schemeClr val="lt1"/>
              </a:buClr>
              <a:buSzPts val="1900"/>
              <a:buNone/>
              <a:defRPr sz="1900">
                <a:solidFill>
                  <a:schemeClr val="lt1"/>
                </a:solidFill>
              </a:defRPr>
            </a:lvl3pPr>
            <a:lvl4pPr lvl="3">
              <a:spcBef>
                <a:spcPts val="0"/>
              </a:spcBef>
              <a:spcAft>
                <a:spcPts val="0"/>
              </a:spcAft>
              <a:buClr>
                <a:schemeClr val="lt1"/>
              </a:buClr>
              <a:buSzPts val="1900"/>
              <a:buNone/>
              <a:defRPr sz="1900">
                <a:solidFill>
                  <a:schemeClr val="lt1"/>
                </a:solidFill>
              </a:defRPr>
            </a:lvl4pPr>
            <a:lvl5pPr lvl="4">
              <a:spcBef>
                <a:spcPts val="0"/>
              </a:spcBef>
              <a:spcAft>
                <a:spcPts val="0"/>
              </a:spcAft>
              <a:buClr>
                <a:schemeClr val="lt1"/>
              </a:buClr>
              <a:buSzPts val="1900"/>
              <a:buNone/>
              <a:defRPr sz="1900">
                <a:solidFill>
                  <a:schemeClr val="lt1"/>
                </a:solidFill>
              </a:defRPr>
            </a:lvl5pPr>
            <a:lvl6pPr lvl="5">
              <a:spcBef>
                <a:spcPts val="0"/>
              </a:spcBef>
              <a:spcAft>
                <a:spcPts val="0"/>
              </a:spcAft>
              <a:buClr>
                <a:schemeClr val="lt1"/>
              </a:buClr>
              <a:buSzPts val="1900"/>
              <a:buNone/>
              <a:defRPr sz="1900">
                <a:solidFill>
                  <a:schemeClr val="lt1"/>
                </a:solidFill>
              </a:defRPr>
            </a:lvl6pPr>
            <a:lvl7pPr lvl="6">
              <a:spcBef>
                <a:spcPts val="0"/>
              </a:spcBef>
              <a:spcAft>
                <a:spcPts val="0"/>
              </a:spcAft>
              <a:buClr>
                <a:schemeClr val="lt1"/>
              </a:buClr>
              <a:buSzPts val="1900"/>
              <a:buNone/>
              <a:defRPr sz="1900">
                <a:solidFill>
                  <a:schemeClr val="lt1"/>
                </a:solidFill>
              </a:defRPr>
            </a:lvl7pPr>
            <a:lvl8pPr lvl="7">
              <a:spcBef>
                <a:spcPts val="0"/>
              </a:spcBef>
              <a:spcAft>
                <a:spcPts val="0"/>
              </a:spcAft>
              <a:buClr>
                <a:schemeClr val="lt1"/>
              </a:buClr>
              <a:buSzPts val="1900"/>
              <a:buNone/>
              <a:defRPr sz="1900">
                <a:solidFill>
                  <a:schemeClr val="lt1"/>
                </a:solidFill>
              </a:defRPr>
            </a:lvl8pPr>
            <a:lvl9pPr lvl="8">
              <a:spcBef>
                <a:spcPts val="0"/>
              </a:spcBef>
              <a:spcAft>
                <a:spcPts val="0"/>
              </a:spcAft>
              <a:buClr>
                <a:schemeClr val="lt1"/>
              </a:buClr>
              <a:buSzPts val="1900"/>
              <a:buNone/>
              <a:defRPr sz="1900">
                <a:solidFill>
                  <a:schemeClr val="lt1"/>
                </a:solidFill>
              </a:defRPr>
            </a:lvl9pPr>
          </a:lstStyle>
          <a:p/>
        </p:txBody>
      </p:sp>
      <p:sp>
        <p:nvSpPr>
          <p:cNvPr id="208" name="Google Shape;208;p60"/>
          <p:cNvSpPr txBox="1"/>
          <p:nvPr>
            <p:ph idx="1" type="body"/>
          </p:nvPr>
        </p:nvSpPr>
        <p:spPr>
          <a:xfrm>
            <a:off x="4696375" y="143215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lt1"/>
              </a:buClr>
              <a:buSzPts val="1200"/>
              <a:buChar char="○"/>
              <a:defRPr>
                <a:solidFill>
                  <a:schemeClr val="lt1"/>
                </a:solidFill>
              </a:defRPr>
            </a:lvl5pPr>
            <a:lvl6pPr indent="-304800" lvl="5" marL="2743200">
              <a:lnSpc>
                <a:spcPct val="115000"/>
              </a:lnSpc>
              <a:spcBef>
                <a:spcPts val="0"/>
              </a:spcBef>
              <a:spcAft>
                <a:spcPts val="0"/>
              </a:spcAft>
              <a:buClr>
                <a:schemeClr val="lt1"/>
              </a:buClr>
              <a:buSzPts val="1200"/>
              <a:buChar char="■"/>
              <a:defRPr>
                <a:solidFill>
                  <a:schemeClr val="lt1"/>
                </a:solidFill>
              </a:defRPr>
            </a:lvl6pPr>
            <a:lvl7pPr indent="-304800" lvl="6" marL="3200400">
              <a:lnSpc>
                <a:spcPct val="115000"/>
              </a:lnSpc>
              <a:spcBef>
                <a:spcPts val="0"/>
              </a:spcBef>
              <a:spcAft>
                <a:spcPts val="0"/>
              </a:spcAft>
              <a:buClr>
                <a:schemeClr val="lt1"/>
              </a:buClr>
              <a:buSzPts val="1200"/>
              <a:buChar char="●"/>
              <a:defRPr>
                <a:solidFill>
                  <a:schemeClr val="lt1"/>
                </a:solidFill>
              </a:defRPr>
            </a:lvl7pPr>
            <a:lvl8pPr indent="-304800" lvl="7" marL="3657600">
              <a:lnSpc>
                <a:spcPct val="115000"/>
              </a:lnSpc>
              <a:spcBef>
                <a:spcPts val="0"/>
              </a:spcBef>
              <a:spcAft>
                <a:spcPts val="0"/>
              </a:spcAft>
              <a:buClr>
                <a:schemeClr val="lt1"/>
              </a:buClr>
              <a:buSzPts val="1200"/>
              <a:buChar char="○"/>
              <a:defRPr>
                <a:solidFill>
                  <a:schemeClr val="lt1"/>
                </a:solidFill>
              </a:defRPr>
            </a:lvl8pPr>
            <a:lvl9pPr indent="-304800" lvl="8" marL="4114800">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image left">
  <p:cSld name="CUSTOM_2_2_1_1">
    <p:bg>
      <p:bgPr>
        <a:blipFill>
          <a:blip r:embed="rId2">
            <a:alphaModFix/>
          </a:blip>
          <a:stretch>
            <a:fillRect/>
          </a:stretch>
        </a:blipFill>
      </p:bgPr>
    </p:bg>
    <p:spTree>
      <p:nvGrpSpPr>
        <p:cNvPr id="209" name="Shape 209"/>
        <p:cNvGrpSpPr/>
        <p:nvPr/>
      </p:nvGrpSpPr>
      <p:grpSpPr>
        <a:xfrm>
          <a:off x="0" y="0"/>
          <a:ext cx="0" cy="0"/>
          <a:chOff x="0" y="0"/>
          <a:chExt cx="0" cy="0"/>
        </a:xfrm>
      </p:grpSpPr>
      <p:sp>
        <p:nvSpPr>
          <p:cNvPr id="210" name="Google Shape;210;p61"/>
          <p:cNvSpPr txBox="1"/>
          <p:nvPr>
            <p:ph type="title"/>
          </p:nvPr>
        </p:nvSpPr>
        <p:spPr>
          <a:xfrm>
            <a:off x="4696375"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211" name="Google Shape;211;p61"/>
          <p:cNvSpPr txBox="1"/>
          <p:nvPr>
            <p:ph idx="1" type="body"/>
          </p:nvPr>
        </p:nvSpPr>
        <p:spPr>
          <a:xfrm>
            <a:off x="4696375" y="143215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things to remember">
  <p:cSld name="CUSTOM_2_1">
    <p:bg>
      <p:bgPr>
        <a:solidFill>
          <a:srgbClr val="EEEEEE"/>
        </a:solidFill>
      </p:bgPr>
    </p:bg>
    <p:spTree>
      <p:nvGrpSpPr>
        <p:cNvPr id="212" name="Shape 212"/>
        <p:cNvGrpSpPr/>
        <p:nvPr/>
      </p:nvGrpSpPr>
      <p:grpSpPr>
        <a:xfrm>
          <a:off x="0" y="0"/>
          <a:ext cx="0" cy="0"/>
          <a:chOff x="0" y="0"/>
          <a:chExt cx="0" cy="0"/>
        </a:xfrm>
      </p:grpSpPr>
      <p:sp>
        <p:nvSpPr>
          <p:cNvPr id="213" name="Google Shape;213;p62"/>
          <p:cNvSpPr txBox="1"/>
          <p:nvPr>
            <p:ph type="title"/>
          </p:nvPr>
        </p:nvSpPr>
        <p:spPr>
          <a:xfrm>
            <a:off x="540000" y="639850"/>
            <a:ext cx="77403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214" name="Google Shape;214;p62"/>
          <p:cNvSpPr txBox="1"/>
          <p:nvPr>
            <p:ph idx="1" type="body"/>
          </p:nvPr>
        </p:nvSpPr>
        <p:spPr>
          <a:xfrm>
            <a:off x="1297725" y="2460425"/>
            <a:ext cx="1766700" cy="22371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dk1"/>
              </a:buClr>
              <a:buSzPts val="1200"/>
              <a:buChar char="○"/>
              <a:defRPr>
                <a:solidFill>
                  <a:schemeClr val="dk1"/>
                </a:solidFill>
              </a:defRPr>
            </a:lvl5pPr>
            <a:lvl6pPr indent="-304800" lvl="5" marL="2743200" algn="ctr">
              <a:lnSpc>
                <a:spcPct val="115000"/>
              </a:lnSpc>
              <a:spcBef>
                <a:spcPts val="0"/>
              </a:spcBef>
              <a:spcAft>
                <a:spcPts val="0"/>
              </a:spcAft>
              <a:buClr>
                <a:schemeClr val="dk1"/>
              </a:buClr>
              <a:buSzPts val="1200"/>
              <a:buChar char="■"/>
              <a:defRPr>
                <a:solidFill>
                  <a:schemeClr val="dk1"/>
                </a:solidFill>
              </a:defRPr>
            </a:lvl6pPr>
            <a:lvl7pPr indent="-304800" lvl="6" marL="3200400" algn="ctr">
              <a:lnSpc>
                <a:spcPct val="115000"/>
              </a:lnSpc>
              <a:spcBef>
                <a:spcPts val="0"/>
              </a:spcBef>
              <a:spcAft>
                <a:spcPts val="0"/>
              </a:spcAft>
              <a:buClr>
                <a:schemeClr val="dk1"/>
              </a:buClr>
              <a:buSzPts val="1200"/>
              <a:buChar char="●"/>
              <a:defRPr>
                <a:solidFill>
                  <a:schemeClr val="dk1"/>
                </a:solidFill>
              </a:defRPr>
            </a:lvl7pPr>
            <a:lvl8pPr indent="-304800" lvl="7" marL="3657600" algn="ctr">
              <a:lnSpc>
                <a:spcPct val="115000"/>
              </a:lnSpc>
              <a:spcBef>
                <a:spcPts val="0"/>
              </a:spcBef>
              <a:spcAft>
                <a:spcPts val="0"/>
              </a:spcAft>
              <a:buClr>
                <a:schemeClr val="dk1"/>
              </a:buClr>
              <a:buSzPts val="1200"/>
              <a:buChar char="○"/>
              <a:defRPr>
                <a:solidFill>
                  <a:schemeClr val="dk1"/>
                </a:solidFill>
              </a:defRPr>
            </a:lvl8pPr>
            <a:lvl9pPr indent="-304800" lvl="8" marL="4114800" algn="ctr">
              <a:lnSpc>
                <a:spcPct val="115000"/>
              </a:lnSpc>
              <a:spcBef>
                <a:spcPts val="0"/>
              </a:spcBef>
              <a:spcAft>
                <a:spcPts val="0"/>
              </a:spcAft>
              <a:buClr>
                <a:schemeClr val="dk1"/>
              </a:buClr>
              <a:buSzPts val="1200"/>
              <a:buChar char="■"/>
              <a:defRPr>
                <a:solidFill>
                  <a:schemeClr val="dk1"/>
                </a:solidFill>
              </a:defRPr>
            </a:lvl9pPr>
          </a:lstStyle>
          <a:p/>
        </p:txBody>
      </p:sp>
      <p:sp>
        <p:nvSpPr>
          <p:cNvPr id="215" name="Google Shape;215;p62"/>
          <p:cNvSpPr txBox="1"/>
          <p:nvPr>
            <p:ph idx="2" type="body"/>
          </p:nvPr>
        </p:nvSpPr>
        <p:spPr>
          <a:xfrm>
            <a:off x="3688650" y="2460425"/>
            <a:ext cx="1766700" cy="22371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dk1"/>
              </a:buClr>
              <a:buSzPts val="1200"/>
              <a:buChar char="○"/>
              <a:defRPr>
                <a:solidFill>
                  <a:schemeClr val="dk1"/>
                </a:solidFill>
              </a:defRPr>
            </a:lvl5pPr>
            <a:lvl6pPr indent="-304800" lvl="5" marL="2743200" algn="ctr">
              <a:lnSpc>
                <a:spcPct val="115000"/>
              </a:lnSpc>
              <a:spcBef>
                <a:spcPts val="0"/>
              </a:spcBef>
              <a:spcAft>
                <a:spcPts val="0"/>
              </a:spcAft>
              <a:buClr>
                <a:schemeClr val="dk1"/>
              </a:buClr>
              <a:buSzPts val="1200"/>
              <a:buChar char="■"/>
              <a:defRPr>
                <a:solidFill>
                  <a:schemeClr val="dk1"/>
                </a:solidFill>
              </a:defRPr>
            </a:lvl6pPr>
            <a:lvl7pPr indent="-304800" lvl="6" marL="3200400" algn="ctr">
              <a:lnSpc>
                <a:spcPct val="115000"/>
              </a:lnSpc>
              <a:spcBef>
                <a:spcPts val="0"/>
              </a:spcBef>
              <a:spcAft>
                <a:spcPts val="0"/>
              </a:spcAft>
              <a:buClr>
                <a:schemeClr val="dk1"/>
              </a:buClr>
              <a:buSzPts val="1200"/>
              <a:buChar char="●"/>
              <a:defRPr>
                <a:solidFill>
                  <a:schemeClr val="dk1"/>
                </a:solidFill>
              </a:defRPr>
            </a:lvl7pPr>
            <a:lvl8pPr indent="-304800" lvl="7" marL="3657600" algn="ctr">
              <a:lnSpc>
                <a:spcPct val="115000"/>
              </a:lnSpc>
              <a:spcBef>
                <a:spcPts val="0"/>
              </a:spcBef>
              <a:spcAft>
                <a:spcPts val="0"/>
              </a:spcAft>
              <a:buClr>
                <a:schemeClr val="dk1"/>
              </a:buClr>
              <a:buSzPts val="1200"/>
              <a:buChar char="○"/>
              <a:defRPr>
                <a:solidFill>
                  <a:schemeClr val="dk1"/>
                </a:solidFill>
              </a:defRPr>
            </a:lvl8pPr>
            <a:lvl9pPr indent="-304800" lvl="8" marL="4114800" algn="ctr">
              <a:lnSpc>
                <a:spcPct val="115000"/>
              </a:lnSpc>
              <a:spcBef>
                <a:spcPts val="0"/>
              </a:spcBef>
              <a:spcAft>
                <a:spcPts val="0"/>
              </a:spcAft>
              <a:buClr>
                <a:schemeClr val="dk1"/>
              </a:buClr>
              <a:buSzPts val="1200"/>
              <a:buChar char="■"/>
              <a:defRPr>
                <a:solidFill>
                  <a:schemeClr val="dk1"/>
                </a:solidFill>
              </a:defRPr>
            </a:lvl9pPr>
          </a:lstStyle>
          <a:p/>
        </p:txBody>
      </p:sp>
      <p:sp>
        <p:nvSpPr>
          <p:cNvPr id="216" name="Google Shape;216;p62"/>
          <p:cNvSpPr txBox="1"/>
          <p:nvPr>
            <p:ph idx="3" type="body"/>
          </p:nvPr>
        </p:nvSpPr>
        <p:spPr>
          <a:xfrm>
            <a:off x="6079575" y="2460425"/>
            <a:ext cx="1766700" cy="22371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dk1"/>
              </a:buClr>
              <a:buSzPts val="1200"/>
              <a:buChar char="○"/>
              <a:defRPr>
                <a:solidFill>
                  <a:schemeClr val="dk1"/>
                </a:solidFill>
              </a:defRPr>
            </a:lvl5pPr>
            <a:lvl6pPr indent="-304800" lvl="5" marL="2743200" algn="ctr">
              <a:lnSpc>
                <a:spcPct val="115000"/>
              </a:lnSpc>
              <a:spcBef>
                <a:spcPts val="0"/>
              </a:spcBef>
              <a:spcAft>
                <a:spcPts val="0"/>
              </a:spcAft>
              <a:buClr>
                <a:schemeClr val="dk1"/>
              </a:buClr>
              <a:buSzPts val="1200"/>
              <a:buChar char="■"/>
              <a:defRPr>
                <a:solidFill>
                  <a:schemeClr val="dk1"/>
                </a:solidFill>
              </a:defRPr>
            </a:lvl6pPr>
            <a:lvl7pPr indent="-304800" lvl="6" marL="3200400" algn="ctr">
              <a:lnSpc>
                <a:spcPct val="115000"/>
              </a:lnSpc>
              <a:spcBef>
                <a:spcPts val="0"/>
              </a:spcBef>
              <a:spcAft>
                <a:spcPts val="0"/>
              </a:spcAft>
              <a:buClr>
                <a:schemeClr val="dk1"/>
              </a:buClr>
              <a:buSzPts val="1200"/>
              <a:buChar char="●"/>
              <a:defRPr>
                <a:solidFill>
                  <a:schemeClr val="dk1"/>
                </a:solidFill>
              </a:defRPr>
            </a:lvl7pPr>
            <a:lvl8pPr indent="-304800" lvl="7" marL="3657600" algn="ctr">
              <a:lnSpc>
                <a:spcPct val="115000"/>
              </a:lnSpc>
              <a:spcBef>
                <a:spcPts val="0"/>
              </a:spcBef>
              <a:spcAft>
                <a:spcPts val="0"/>
              </a:spcAft>
              <a:buClr>
                <a:schemeClr val="dk1"/>
              </a:buClr>
              <a:buSzPts val="1200"/>
              <a:buChar char="○"/>
              <a:defRPr>
                <a:solidFill>
                  <a:schemeClr val="dk1"/>
                </a:solidFill>
              </a:defRPr>
            </a:lvl8pPr>
            <a:lvl9pPr indent="-304800" lvl="8" marL="4114800" algn="ctr">
              <a:lnSpc>
                <a:spcPct val="115000"/>
              </a:lnSpc>
              <a:spcBef>
                <a:spcPts val="0"/>
              </a:spcBef>
              <a:spcAft>
                <a:spcPts val="0"/>
              </a:spcAft>
              <a:buClr>
                <a:schemeClr val="dk1"/>
              </a:buClr>
              <a:buSzPts val="1200"/>
              <a:buChar char="■"/>
              <a:defRPr>
                <a:solidFill>
                  <a:schemeClr val="dk1"/>
                </a:solidFill>
              </a:defRPr>
            </a:lvl9pPr>
          </a:lstStyle>
          <a:p/>
        </p:txBody>
      </p:sp>
      <p:sp>
        <p:nvSpPr>
          <p:cNvPr id="217" name="Google Shape;217;p62"/>
          <p:cNvSpPr/>
          <p:nvPr/>
        </p:nvSpPr>
        <p:spPr>
          <a:xfrm>
            <a:off x="1872525" y="1688475"/>
            <a:ext cx="617100" cy="617100"/>
          </a:xfrm>
          <a:prstGeom prst="ellipse">
            <a:avLst/>
          </a:prstGeom>
          <a:solidFill>
            <a:srgbClr val="27BD8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chemeClr val="lt1"/>
                </a:solidFill>
                <a:latin typeface="Ubuntu"/>
                <a:ea typeface="Ubuntu"/>
                <a:cs typeface="Ubuntu"/>
                <a:sym typeface="Ubuntu"/>
              </a:rPr>
              <a:t>1</a:t>
            </a:r>
            <a:endParaRPr b="1" sz="1800">
              <a:solidFill>
                <a:schemeClr val="lt1"/>
              </a:solidFill>
              <a:latin typeface="Ubuntu"/>
              <a:ea typeface="Ubuntu"/>
              <a:cs typeface="Ubuntu"/>
              <a:sym typeface="Ubuntu"/>
            </a:endParaRPr>
          </a:p>
        </p:txBody>
      </p:sp>
      <p:sp>
        <p:nvSpPr>
          <p:cNvPr id="218" name="Google Shape;218;p62"/>
          <p:cNvSpPr/>
          <p:nvPr/>
        </p:nvSpPr>
        <p:spPr>
          <a:xfrm>
            <a:off x="4263450" y="1688475"/>
            <a:ext cx="617100" cy="617100"/>
          </a:xfrm>
          <a:prstGeom prst="ellipse">
            <a:avLst/>
          </a:prstGeom>
          <a:solidFill>
            <a:srgbClr val="DDFF37"/>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800">
                <a:solidFill>
                  <a:schemeClr val="dk1"/>
                </a:solidFill>
                <a:latin typeface="Ubuntu"/>
                <a:ea typeface="Ubuntu"/>
                <a:cs typeface="Ubuntu"/>
                <a:sym typeface="Ubuntu"/>
              </a:rPr>
              <a:t>2</a:t>
            </a:r>
            <a:endParaRPr>
              <a:solidFill>
                <a:schemeClr val="dk1"/>
              </a:solidFill>
              <a:latin typeface="Ubuntu"/>
              <a:ea typeface="Ubuntu"/>
              <a:cs typeface="Ubuntu"/>
              <a:sym typeface="Ubuntu"/>
            </a:endParaRPr>
          </a:p>
        </p:txBody>
      </p:sp>
      <p:sp>
        <p:nvSpPr>
          <p:cNvPr id="219" name="Google Shape;219;p62"/>
          <p:cNvSpPr/>
          <p:nvPr/>
        </p:nvSpPr>
        <p:spPr>
          <a:xfrm>
            <a:off x="6654375" y="1688475"/>
            <a:ext cx="617100" cy="617100"/>
          </a:xfrm>
          <a:prstGeom prst="ellipse">
            <a:avLst/>
          </a:prstGeom>
          <a:solidFill>
            <a:srgbClr val="D54280"/>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800">
                <a:solidFill>
                  <a:schemeClr val="lt1"/>
                </a:solidFill>
                <a:latin typeface="Ubuntu"/>
                <a:ea typeface="Ubuntu"/>
                <a:cs typeface="Ubuntu"/>
                <a:sym typeface="Ubuntu"/>
              </a:rPr>
              <a:t>3</a:t>
            </a:r>
            <a:endParaRPr>
              <a:latin typeface="Ubuntu"/>
              <a:ea typeface="Ubuntu"/>
              <a:cs typeface="Ubuntu"/>
              <a:sym typeface="Ubuntu"/>
            </a:endParaRPr>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2">
    <p:bg>
      <p:bgPr>
        <a:blipFill>
          <a:blip r:embed="rId2">
            <a:alphaModFix/>
          </a:blip>
          <a:stretch>
            <a:fillRect/>
          </a:stretch>
        </a:blipFill>
      </p:bgPr>
    </p:bg>
    <p:spTree>
      <p:nvGrpSpPr>
        <p:cNvPr id="220" name="Shape 220"/>
        <p:cNvGrpSpPr/>
        <p:nvPr/>
      </p:nvGrpSpPr>
      <p:grpSpPr>
        <a:xfrm>
          <a:off x="0" y="0"/>
          <a:ext cx="0" cy="0"/>
          <a:chOff x="0" y="0"/>
          <a:chExt cx="0" cy="0"/>
        </a:xfrm>
      </p:grpSpPr>
      <p:sp>
        <p:nvSpPr>
          <p:cNvPr id="221" name="Google Shape;221;p63"/>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3600"/>
              <a:buFont typeface="Ubuntu"/>
              <a:buNone/>
              <a:defRPr b="1" sz="3600">
                <a:solidFill>
                  <a:schemeClr val="lt1"/>
                </a:solidFill>
                <a:latin typeface="Ubuntu"/>
                <a:ea typeface="Ubuntu"/>
                <a:cs typeface="Ubuntu"/>
                <a:sym typeface="Ubuntu"/>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222" name="Google Shape;222;p63"/>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gn="ctr">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gn="ctr">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lt1"/>
              </a:buClr>
              <a:buSzPts val="1200"/>
              <a:buChar char="○"/>
              <a:defRPr>
                <a:solidFill>
                  <a:schemeClr val="lt1"/>
                </a:solidFill>
              </a:defRPr>
            </a:lvl5pPr>
            <a:lvl6pPr indent="-304800" lvl="5" marL="2743200" algn="ctr">
              <a:lnSpc>
                <a:spcPct val="115000"/>
              </a:lnSpc>
              <a:spcBef>
                <a:spcPts val="0"/>
              </a:spcBef>
              <a:spcAft>
                <a:spcPts val="0"/>
              </a:spcAft>
              <a:buClr>
                <a:schemeClr val="lt1"/>
              </a:buClr>
              <a:buSzPts val="1200"/>
              <a:buChar char="■"/>
              <a:defRPr>
                <a:solidFill>
                  <a:schemeClr val="lt1"/>
                </a:solidFill>
              </a:defRPr>
            </a:lvl6pPr>
            <a:lvl7pPr indent="-304800" lvl="6" marL="3200400" algn="ctr">
              <a:lnSpc>
                <a:spcPct val="115000"/>
              </a:lnSpc>
              <a:spcBef>
                <a:spcPts val="0"/>
              </a:spcBef>
              <a:spcAft>
                <a:spcPts val="0"/>
              </a:spcAft>
              <a:buClr>
                <a:schemeClr val="lt1"/>
              </a:buClr>
              <a:buSzPts val="1200"/>
              <a:buChar char="●"/>
              <a:defRPr>
                <a:solidFill>
                  <a:schemeClr val="lt1"/>
                </a:solidFill>
              </a:defRPr>
            </a:lvl7pPr>
            <a:lvl8pPr indent="-304800" lvl="7" marL="3657600" algn="ctr">
              <a:lnSpc>
                <a:spcPct val="115000"/>
              </a:lnSpc>
              <a:spcBef>
                <a:spcPts val="0"/>
              </a:spcBef>
              <a:spcAft>
                <a:spcPts val="0"/>
              </a:spcAft>
              <a:buClr>
                <a:schemeClr val="lt1"/>
              </a:buClr>
              <a:buSzPts val="1200"/>
              <a:buChar char="○"/>
              <a:defRPr>
                <a:solidFill>
                  <a:schemeClr val="lt1"/>
                </a:solidFill>
              </a:defRPr>
            </a:lvl8pPr>
            <a:lvl9pPr indent="-304800" lvl="8" marL="4114800" algn="ctr">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2">
  <p:cSld name="TITLE_2_2">
    <p:bg>
      <p:bgPr>
        <a:blipFill>
          <a:blip r:embed="rId2">
            <a:alphaModFix/>
          </a:blip>
          <a:stretch>
            <a:fillRect/>
          </a:stretch>
        </a:blipFill>
      </p:bgPr>
    </p:bg>
    <p:spTree>
      <p:nvGrpSpPr>
        <p:cNvPr id="223" name="Shape 223"/>
        <p:cNvGrpSpPr/>
        <p:nvPr/>
      </p:nvGrpSpPr>
      <p:grpSpPr>
        <a:xfrm>
          <a:off x="0" y="0"/>
          <a:ext cx="0" cy="0"/>
          <a:chOff x="0" y="0"/>
          <a:chExt cx="0" cy="0"/>
        </a:xfrm>
      </p:grpSpPr>
      <p:sp>
        <p:nvSpPr>
          <p:cNvPr id="224" name="Google Shape;224;p64"/>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SzPts val="3600"/>
              <a:buFont typeface="Ubuntu"/>
              <a:buNone/>
              <a:defRPr b="1" sz="3600">
                <a:latin typeface="Ubuntu"/>
                <a:ea typeface="Ubuntu"/>
                <a:cs typeface="Ubuntu"/>
                <a:sym typeface="Ubuntu"/>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225" name="Google Shape;225;p64"/>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Font typeface="Ubuntu"/>
              <a:buChar char="●"/>
              <a:defRPr b="1" sz="1800">
                <a:latin typeface="Ubuntu"/>
                <a:ea typeface="Ubuntu"/>
                <a:cs typeface="Ubuntu"/>
                <a:sym typeface="Ubuntu"/>
              </a:defRPr>
            </a:lvl1pPr>
            <a:lvl2pPr indent="-304800" lvl="1" marL="914400" algn="ctr">
              <a:lnSpc>
                <a:spcPct val="115000"/>
              </a:lnSpc>
              <a:spcBef>
                <a:spcPts val="0"/>
              </a:spcBef>
              <a:spcAft>
                <a:spcPts val="0"/>
              </a:spcAft>
              <a:buSzPts val="1200"/>
              <a:buFont typeface="Ubuntu"/>
              <a:buChar char="○"/>
              <a:defRPr>
                <a:latin typeface="Ubuntu"/>
                <a:ea typeface="Ubuntu"/>
                <a:cs typeface="Ubuntu"/>
                <a:sym typeface="Ubuntu"/>
              </a:defRPr>
            </a:lvl2pPr>
            <a:lvl3pPr indent="-304800" lvl="2" marL="1371600" algn="ctr">
              <a:lnSpc>
                <a:spcPct val="115000"/>
              </a:lnSpc>
              <a:spcBef>
                <a:spcPts val="0"/>
              </a:spcBef>
              <a:spcAft>
                <a:spcPts val="0"/>
              </a:spcAft>
              <a:buSzPts val="1200"/>
              <a:buFont typeface="Ubuntu Light"/>
              <a:buChar char="■"/>
              <a:defRPr>
                <a:latin typeface="Ubuntu Light"/>
                <a:ea typeface="Ubuntu Light"/>
                <a:cs typeface="Ubuntu Light"/>
                <a:sym typeface="Ubuntu Light"/>
              </a:defRPr>
            </a:lvl3pPr>
            <a:lvl4pPr indent="-304800" lvl="3" marL="1828800" algn="ctr">
              <a:lnSpc>
                <a:spcPct val="115000"/>
              </a:lnSpc>
              <a:spcBef>
                <a:spcPts val="0"/>
              </a:spcBef>
              <a:spcAft>
                <a:spcPts val="0"/>
              </a:spcAft>
              <a:buSzPts val="1200"/>
              <a:buFont typeface="Ubuntu Light"/>
              <a:buChar char="●"/>
              <a:defRPr i="1">
                <a:latin typeface="Ubuntu Light"/>
                <a:ea typeface="Ubuntu Light"/>
                <a:cs typeface="Ubuntu Light"/>
                <a:sym typeface="Ubuntu Light"/>
              </a:defRPr>
            </a:lvl4pPr>
            <a:lvl5pPr indent="-304800" lvl="4" marL="2286000" algn="ctr">
              <a:lnSpc>
                <a:spcPct val="115000"/>
              </a:lnSpc>
              <a:spcBef>
                <a:spcPts val="0"/>
              </a:spcBef>
              <a:spcAft>
                <a:spcPts val="0"/>
              </a:spcAft>
              <a:buSzPts val="1200"/>
              <a:buChar char="○"/>
              <a:defRPr/>
            </a:lvl5pPr>
            <a:lvl6pPr indent="-304800" lvl="5" marL="2743200" algn="ctr">
              <a:lnSpc>
                <a:spcPct val="115000"/>
              </a:lnSpc>
              <a:spcBef>
                <a:spcPts val="0"/>
              </a:spcBef>
              <a:spcAft>
                <a:spcPts val="0"/>
              </a:spcAft>
              <a:buSzPts val="1200"/>
              <a:buChar char="■"/>
              <a:defRPr/>
            </a:lvl6pPr>
            <a:lvl7pPr indent="-304800" lvl="6" marL="3200400" algn="ctr">
              <a:lnSpc>
                <a:spcPct val="115000"/>
              </a:lnSpc>
              <a:spcBef>
                <a:spcPts val="0"/>
              </a:spcBef>
              <a:spcAft>
                <a:spcPts val="0"/>
              </a:spcAft>
              <a:buSzPts val="1200"/>
              <a:buChar char="●"/>
              <a:defRPr/>
            </a:lvl7pPr>
            <a:lvl8pPr indent="-304800" lvl="7" marL="3657600" algn="ctr">
              <a:lnSpc>
                <a:spcPct val="115000"/>
              </a:lnSpc>
              <a:spcBef>
                <a:spcPts val="0"/>
              </a:spcBef>
              <a:spcAft>
                <a:spcPts val="0"/>
              </a:spcAft>
              <a:buSzPts val="1200"/>
              <a:buChar char="○"/>
              <a:defRPr/>
            </a:lvl8pPr>
            <a:lvl9pPr indent="-304800" lvl="8" marL="4114800" algn="ctr">
              <a:lnSpc>
                <a:spcPct val="115000"/>
              </a:lnSpc>
              <a:spcBef>
                <a:spcPts val="0"/>
              </a:spcBef>
              <a:spcAft>
                <a:spcPts val="0"/>
              </a:spcAft>
              <a:buSzPts val="1200"/>
              <a:buChar char="■"/>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p:cSld name="TITLE_2_1">
    <p:bg>
      <p:bgPr>
        <a:blipFill>
          <a:blip r:embed="rId2">
            <a:alphaModFix/>
          </a:blip>
          <a:stretch>
            <a:fillRect/>
          </a:stretch>
        </a:blipFill>
      </p:bgPr>
    </p:bg>
    <p:spTree>
      <p:nvGrpSpPr>
        <p:cNvPr id="226" name="Shape 226"/>
        <p:cNvGrpSpPr/>
        <p:nvPr/>
      </p:nvGrpSpPr>
      <p:grpSpPr>
        <a:xfrm>
          <a:off x="0" y="0"/>
          <a:ext cx="0" cy="0"/>
          <a:chOff x="0" y="0"/>
          <a:chExt cx="0" cy="0"/>
        </a:xfrm>
      </p:grpSpPr>
      <p:sp>
        <p:nvSpPr>
          <p:cNvPr id="227" name="Google Shape;227;p65"/>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3600"/>
              <a:buFont typeface="Ubuntu"/>
              <a:buNone/>
              <a:defRPr b="1" sz="3600">
                <a:solidFill>
                  <a:schemeClr val="lt1"/>
                </a:solidFill>
                <a:latin typeface="Ubuntu"/>
                <a:ea typeface="Ubuntu"/>
                <a:cs typeface="Ubuntu"/>
                <a:sym typeface="Ubuntu"/>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228" name="Google Shape;228;p65"/>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gn="ctr">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gn="ctr">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lt1"/>
              </a:buClr>
              <a:buSzPts val="1200"/>
              <a:buChar char="○"/>
              <a:defRPr>
                <a:solidFill>
                  <a:schemeClr val="lt1"/>
                </a:solidFill>
              </a:defRPr>
            </a:lvl5pPr>
            <a:lvl6pPr indent="-304800" lvl="5" marL="2743200" algn="ctr">
              <a:lnSpc>
                <a:spcPct val="115000"/>
              </a:lnSpc>
              <a:spcBef>
                <a:spcPts val="0"/>
              </a:spcBef>
              <a:spcAft>
                <a:spcPts val="0"/>
              </a:spcAft>
              <a:buClr>
                <a:schemeClr val="lt1"/>
              </a:buClr>
              <a:buSzPts val="1200"/>
              <a:buChar char="■"/>
              <a:defRPr>
                <a:solidFill>
                  <a:schemeClr val="lt1"/>
                </a:solidFill>
              </a:defRPr>
            </a:lvl6pPr>
            <a:lvl7pPr indent="-304800" lvl="6" marL="3200400" algn="ctr">
              <a:lnSpc>
                <a:spcPct val="115000"/>
              </a:lnSpc>
              <a:spcBef>
                <a:spcPts val="0"/>
              </a:spcBef>
              <a:spcAft>
                <a:spcPts val="0"/>
              </a:spcAft>
              <a:buClr>
                <a:schemeClr val="lt1"/>
              </a:buClr>
              <a:buSzPts val="1200"/>
              <a:buChar char="●"/>
              <a:defRPr>
                <a:solidFill>
                  <a:schemeClr val="lt1"/>
                </a:solidFill>
              </a:defRPr>
            </a:lvl7pPr>
            <a:lvl8pPr indent="-304800" lvl="7" marL="3657600" algn="ctr">
              <a:lnSpc>
                <a:spcPct val="115000"/>
              </a:lnSpc>
              <a:spcBef>
                <a:spcPts val="0"/>
              </a:spcBef>
              <a:spcAft>
                <a:spcPts val="0"/>
              </a:spcAft>
              <a:buClr>
                <a:schemeClr val="lt1"/>
              </a:buClr>
              <a:buSzPts val="1200"/>
              <a:buChar char="○"/>
              <a:defRPr>
                <a:solidFill>
                  <a:schemeClr val="lt1"/>
                </a:solidFill>
              </a:defRPr>
            </a:lvl8pPr>
            <a:lvl9pPr indent="-304800" lvl="8" marL="4114800" algn="ctr">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blipFill>
          <a:blip r:embed="rId2">
            <a:alphaModFix/>
          </a:blip>
          <a:stretch>
            <a:fillRect/>
          </a:stretch>
        </a:blipFill>
      </p:bgPr>
    </p:bg>
    <p:spTree>
      <p:nvGrpSpPr>
        <p:cNvPr id="229" name="Shape 229"/>
        <p:cNvGrpSpPr/>
        <p:nvPr/>
      </p:nvGrpSpPr>
      <p:grpSpPr>
        <a:xfrm>
          <a:off x="0" y="0"/>
          <a:ext cx="0" cy="0"/>
          <a:chOff x="0" y="0"/>
          <a:chExt cx="0" cy="0"/>
        </a:xfrm>
      </p:grpSpPr>
      <p:sp>
        <p:nvSpPr>
          <p:cNvPr id="230" name="Google Shape;230;p66"/>
          <p:cNvSpPr txBox="1"/>
          <p:nvPr>
            <p:ph type="title"/>
          </p:nvPr>
        </p:nvSpPr>
        <p:spPr>
          <a:xfrm>
            <a:off x="311700" y="1852450"/>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SzPts val="3600"/>
              <a:buFont typeface="Ubuntu"/>
              <a:buNone/>
              <a:defRPr b="1" sz="3600">
                <a:latin typeface="Ubuntu"/>
                <a:ea typeface="Ubuntu"/>
                <a:cs typeface="Ubuntu"/>
                <a:sym typeface="Ubuntu"/>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231" name="Google Shape;231;p66"/>
          <p:cNvSpPr txBox="1"/>
          <p:nvPr>
            <p:ph idx="1" type="body"/>
          </p:nvPr>
        </p:nvSpPr>
        <p:spPr>
          <a:xfrm>
            <a:off x="471725" y="2698550"/>
            <a:ext cx="8200500" cy="3416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dk1"/>
              </a:buClr>
              <a:buSzPts val="1200"/>
              <a:buChar char="○"/>
              <a:defRPr>
                <a:solidFill>
                  <a:schemeClr val="dk1"/>
                </a:solidFill>
              </a:defRPr>
            </a:lvl5pPr>
            <a:lvl6pPr indent="-304800" lvl="5" marL="2743200" algn="ctr">
              <a:lnSpc>
                <a:spcPct val="115000"/>
              </a:lnSpc>
              <a:spcBef>
                <a:spcPts val="0"/>
              </a:spcBef>
              <a:spcAft>
                <a:spcPts val="0"/>
              </a:spcAft>
              <a:buClr>
                <a:schemeClr val="dk1"/>
              </a:buClr>
              <a:buSzPts val="1200"/>
              <a:buChar char="■"/>
              <a:defRPr>
                <a:solidFill>
                  <a:schemeClr val="dk1"/>
                </a:solidFill>
              </a:defRPr>
            </a:lvl6pPr>
            <a:lvl7pPr indent="-304800" lvl="6" marL="3200400" algn="ctr">
              <a:lnSpc>
                <a:spcPct val="115000"/>
              </a:lnSpc>
              <a:spcBef>
                <a:spcPts val="0"/>
              </a:spcBef>
              <a:spcAft>
                <a:spcPts val="0"/>
              </a:spcAft>
              <a:buClr>
                <a:schemeClr val="dk1"/>
              </a:buClr>
              <a:buSzPts val="1200"/>
              <a:buChar char="●"/>
              <a:defRPr>
                <a:solidFill>
                  <a:schemeClr val="dk1"/>
                </a:solidFill>
              </a:defRPr>
            </a:lvl7pPr>
            <a:lvl8pPr indent="-304800" lvl="7" marL="3657600" algn="ctr">
              <a:lnSpc>
                <a:spcPct val="115000"/>
              </a:lnSpc>
              <a:spcBef>
                <a:spcPts val="0"/>
              </a:spcBef>
              <a:spcAft>
                <a:spcPts val="0"/>
              </a:spcAft>
              <a:buClr>
                <a:schemeClr val="dk1"/>
              </a:buClr>
              <a:buSzPts val="1200"/>
              <a:buChar char="○"/>
              <a:defRPr>
                <a:solidFill>
                  <a:schemeClr val="dk1"/>
                </a:solidFill>
              </a:defRPr>
            </a:lvl8pPr>
            <a:lvl9pPr indent="-304800" lvl="8" marL="4114800" algn="ctr">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2">
  <p:cSld name="TITLE_1_3">
    <p:bg>
      <p:bgPr>
        <a:blipFill>
          <a:blip r:embed="rId2">
            <a:alphaModFix/>
          </a:blip>
          <a:stretch>
            <a:fillRect/>
          </a:stretch>
        </a:blipFill>
      </p:bgPr>
    </p:bg>
    <p:spTree>
      <p:nvGrpSpPr>
        <p:cNvPr id="232" name="Shape 232"/>
        <p:cNvGrpSpPr/>
        <p:nvPr/>
      </p:nvGrpSpPr>
      <p:grpSpPr>
        <a:xfrm>
          <a:off x="0" y="0"/>
          <a:ext cx="0" cy="0"/>
          <a:chOff x="0" y="0"/>
          <a:chExt cx="0" cy="0"/>
        </a:xfrm>
      </p:grpSpPr>
      <p:sp>
        <p:nvSpPr>
          <p:cNvPr id="233" name="Google Shape;233;p67"/>
          <p:cNvSpPr txBox="1"/>
          <p:nvPr>
            <p:ph type="title"/>
          </p:nvPr>
        </p:nvSpPr>
        <p:spPr>
          <a:xfrm>
            <a:off x="540000" y="639850"/>
            <a:ext cx="44496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234" name="Google Shape;234;p67"/>
          <p:cNvSpPr txBox="1"/>
          <p:nvPr>
            <p:ph idx="1" type="body"/>
          </p:nvPr>
        </p:nvSpPr>
        <p:spPr>
          <a:xfrm>
            <a:off x="1159911" y="1432150"/>
            <a:ext cx="41376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_2">
    <p:bg>
      <p:bgPr>
        <a:blipFill>
          <a:blip r:embed="rId2">
            <a:alphaModFix/>
          </a:blip>
          <a:stretch>
            <a:fillRect/>
          </a:stretch>
        </a:blipFill>
      </p:bgPr>
    </p:bg>
    <p:spTree>
      <p:nvGrpSpPr>
        <p:cNvPr id="235" name="Shape 235"/>
        <p:cNvGrpSpPr/>
        <p:nvPr/>
      </p:nvGrpSpPr>
      <p:grpSpPr>
        <a:xfrm>
          <a:off x="0" y="0"/>
          <a:ext cx="0" cy="0"/>
          <a:chOff x="0" y="0"/>
          <a:chExt cx="0" cy="0"/>
        </a:xfrm>
      </p:grpSpPr>
      <p:sp>
        <p:nvSpPr>
          <p:cNvPr id="236" name="Google Shape;236;p68"/>
          <p:cNvSpPr txBox="1"/>
          <p:nvPr>
            <p:ph type="title"/>
          </p:nvPr>
        </p:nvSpPr>
        <p:spPr>
          <a:xfrm>
            <a:off x="3065375" y="639850"/>
            <a:ext cx="52200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237" name="Google Shape;237;p68"/>
          <p:cNvSpPr txBox="1"/>
          <p:nvPr>
            <p:ph idx="1" type="body"/>
          </p:nvPr>
        </p:nvSpPr>
        <p:spPr>
          <a:xfrm>
            <a:off x="3065375" y="1432150"/>
            <a:ext cx="52200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3">
  <p:cSld name="TITLE_1_2_3">
    <p:bg>
      <p:bgPr>
        <a:blipFill>
          <a:blip r:embed="rId2">
            <a:alphaModFix/>
          </a:blip>
          <a:stretch>
            <a:fillRect/>
          </a:stretch>
        </a:blipFill>
      </p:bgPr>
    </p:bg>
    <p:spTree>
      <p:nvGrpSpPr>
        <p:cNvPr id="238" name="Shape 238"/>
        <p:cNvGrpSpPr/>
        <p:nvPr/>
      </p:nvGrpSpPr>
      <p:grpSpPr>
        <a:xfrm>
          <a:off x="0" y="0"/>
          <a:ext cx="0" cy="0"/>
          <a:chOff x="0" y="0"/>
          <a:chExt cx="0" cy="0"/>
        </a:xfrm>
      </p:grpSpPr>
      <p:sp>
        <p:nvSpPr>
          <p:cNvPr id="239" name="Google Shape;239;p69"/>
          <p:cNvSpPr txBox="1"/>
          <p:nvPr>
            <p:ph type="title"/>
          </p:nvPr>
        </p:nvSpPr>
        <p:spPr>
          <a:xfrm>
            <a:off x="1962000" y="934450"/>
            <a:ext cx="5220000" cy="388500"/>
          </a:xfrm>
          <a:prstGeom prst="rect">
            <a:avLst/>
          </a:prstGeom>
        </p:spPr>
        <p:txBody>
          <a:bodyPr anchorCtr="0" anchor="t" bIns="91425" lIns="91425" spcFirstLastPara="1" rIns="91425" wrap="square" tIns="91425">
            <a:normAutofit/>
          </a:bodyPr>
          <a:lstStyle>
            <a:lvl1pPr lvl="0" algn="ctr">
              <a:spcBef>
                <a:spcPts val="0"/>
              </a:spcBef>
              <a:spcAft>
                <a:spcPts val="0"/>
              </a:spcAft>
              <a:buSzPts val="1900"/>
              <a:buNone/>
              <a:defRPr sz="1900"/>
            </a:lvl1pPr>
            <a:lvl2pPr lvl="1" algn="ctr">
              <a:spcBef>
                <a:spcPts val="0"/>
              </a:spcBef>
              <a:spcAft>
                <a:spcPts val="0"/>
              </a:spcAft>
              <a:buSzPts val="1900"/>
              <a:buNone/>
              <a:defRPr sz="1900"/>
            </a:lvl2pPr>
            <a:lvl3pPr lvl="2" algn="ctr">
              <a:spcBef>
                <a:spcPts val="0"/>
              </a:spcBef>
              <a:spcAft>
                <a:spcPts val="0"/>
              </a:spcAft>
              <a:buSzPts val="1900"/>
              <a:buNone/>
              <a:defRPr sz="1900"/>
            </a:lvl3pPr>
            <a:lvl4pPr lvl="3" algn="ctr">
              <a:spcBef>
                <a:spcPts val="0"/>
              </a:spcBef>
              <a:spcAft>
                <a:spcPts val="0"/>
              </a:spcAft>
              <a:buSzPts val="1900"/>
              <a:buNone/>
              <a:defRPr sz="1900"/>
            </a:lvl4pPr>
            <a:lvl5pPr lvl="4" algn="ctr">
              <a:spcBef>
                <a:spcPts val="0"/>
              </a:spcBef>
              <a:spcAft>
                <a:spcPts val="0"/>
              </a:spcAft>
              <a:buSzPts val="1900"/>
              <a:buNone/>
              <a:defRPr sz="1900"/>
            </a:lvl5pPr>
            <a:lvl6pPr lvl="5" algn="ctr">
              <a:spcBef>
                <a:spcPts val="0"/>
              </a:spcBef>
              <a:spcAft>
                <a:spcPts val="0"/>
              </a:spcAft>
              <a:buSzPts val="1900"/>
              <a:buNone/>
              <a:defRPr sz="1900"/>
            </a:lvl6pPr>
            <a:lvl7pPr lvl="6" algn="ctr">
              <a:spcBef>
                <a:spcPts val="0"/>
              </a:spcBef>
              <a:spcAft>
                <a:spcPts val="0"/>
              </a:spcAft>
              <a:buSzPts val="1900"/>
              <a:buNone/>
              <a:defRPr sz="1900"/>
            </a:lvl7pPr>
            <a:lvl8pPr lvl="7" algn="ctr">
              <a:spcBef>
                <a:spcPts val="0"/>
              </a:spcBef>
              <a:spcAft>
                <a:spcPts val="0"/>
              </a:spcAft>
              <a:buSzPts val="1900"/>
              <a:buNone/>
              <a:defRPr sz="1900"/>
            </a:lvl8pPr>
            <a:lvl9pPr lvl="8" algn="ctr">
              <a:spcBef>
                <a:spcPts val="0"/>
              </a:spcBef>
              <a:spcAft>
                <a:spcPts val="0"/>
              </a:spcAft>
              <a:buSzPts val="1900"/>
              <a:buNone/>
              <a:defRPr sz="1900"/>
            </a:lvl9pPr>
          </a:lstStyle>
          <a:p/>
        </p:txBody>
      </p:sp>
      <p:sp>
        <p:nvSpPr>
          <p:cNvPr id="240" name="Google Shape;240;p69"/>
          <p:cNvSpPr txBox="1"/>
          <p:nvPr>
            <p:ph idx="1" type="body"/>
          </p:nvPr>
        </p:nvSpPr>
        <p:spPr>
          <a:xfrm>
            <a:off x="1962000" y="1726750"/>
            <a:ext cx="5220000" cy="30381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dk1"/>
              </a:buClr>
              <a:buSzPts val="1200"/>
              <a:buChar char="○"/>
              <a:defRPr>
                <a:solidFill>
                  <a:schemeClr val="dk1"/>
                </a:solidFill>
              </a:defRPr>
            </a:lvl5pPr>
            <a:lvl6pPr indent="-304800" lvl="5" marL="2743200" algn="ctr">
              <a:lnSpc>
                <a:spcPct val="115000"/>
              </a:lnSpc>
              <a:spcBef>
                <a:spcPts val="0"/>
              </a:spcBef>
              <a:spcAft>
                <a:spcPts val="0"/>
              </a:spcAft>
              <a:buClr>
                <a:schemeClr val="dk1"/>
              </a:buClr>
              <a:buSzPts val="1200"/>
              <a:buChar char="■"/>
              <a:defRPr>
                <a:solidFill>
                  <a:schemeClr val="dk1"/>
                </a:solidFill>
              </a:defRPr>
            </a:lvl6pPr>
            <a:lvl7pPr indent="-304800" lvl="6" marL="3200400" algn="ctr">
              <a:lnSpc>
                <a:spcPct val="115000"/>
              </a:lnSpc>
              <a:spcBef>
                <a:spcPts val="0"/>
              </a:spcBef>
              <a:spcAft>
                <a:spcPts val="0"/>
              </a:spcAft>
              <a:buClr>
                <a:schemeClr val="dk1"/>
              </a:buClr>
              <a:buSzPts val="1200"/>
              <a:buChar char="●"/>
              <a:defRPr>
                <a:solidFill>
                  <a:schemeClr val="dk1"/>
                </a:solidFill>
              </a:defRPr>
            </a:lvl7pPr>
            <a:lvl8pPr indent="-304800" lvl="7" marL="3657600" algn="ctr">
              <a:lnSpc>
                <a:spcPct val="115000"/>
              </a:lnSpc>
              <a:spcBef>
                <a:spcPts val="0"/>
              </a:spcBef>
              <a:spcAft>
                <a:spcPts val="0"/>
              </a:spcAft>
              <a:buClr>
                <a:schemeClr val="dk1"/>
              </a:buClr>
              <a:buSzPts val="1200"/>
              <a:buChar char="○"/>
              <a:defRPr>
                <a:solidFill>
                  <a:schemeClr val="dk1"/>
                </a:solidFill>
              </a:defRPr>
            </a:lvl8pPr>
            <a:lvl9pPr indent="-304800" lvl="8" marL="4114800" algn="ctr">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3 3">
  <p:cSld name="TITLE_1_2_3_3">
    <p:bg>
      <p:bgPr>
        <a:solidFill>
          <a:srgbClr val="EEEEEE"/>
        </a:solidFill>
      </p:bgPr>
    </p:bg>
    <p:spTree>
      <p:nvGrpSpPr>
        <p:cNvPr id="241" name="Shape 241"/>
        <p:cNvGrpSpPr/>
        <p:nvPr/>
      </p:nvGrpSpPr>
      <p:grpSpPr>
        <a:xfrm>
          <a:off x="0" y="0"/>
          <a:ext cx="0" cy="0"/>
          <a:chOff x="0" y="0"/>
          <a:chExt cx="0" cy="0"/>
        </a:xfrm>
      </p:grpSpPr>
      <p:pic>
        <p:nvPicPr>
          <p:cNvPr id="242" name="Google Shape;242;p70"/>
          <p:cNvPicPr preferRelativeResize="0"/>
          <p:nvPr/>
        </p:nvPicPr>
        <p:blipFill rotWithShape="1">
          <a:blip r:embed="rId2">
            <a:alphaModFix/>
          </a:blip>
          <a:srcRect b="0" l="21259" r="-21259" t="22791"/>
          <a:stretch/>
        </p:blipFill>
        <p:spPr>
          <a:xfrm rot="5400000">
            <a:off x="7476712" y="217063"/>
            <a:ext cx="1904951" cy="1470824"/>
          </a:xfrm>
          <a:prstGeom prst="rect">
            <a:avLst/>
          </a:prstGeom>
          <a:noFill/>
          <a:ln>
            <a:noFill/>
          </a:ln>
        </p:spPr>
      </p:pic>
      <p:pic>
        <p:nvPicPr>
          <p:cNvPr id="243" name="Google Shape;243;p70"/>
          <p:cNvPicPr preferRelativeResize="0"/>
          <p:nvPr/>
        </p:nvPicPr>
        <p:blipFill rotWithShape="1">
          <a:blip r:embed="rId3">
            <a:alphaModFix/>
          </a:blip>
          <a:srcRect b="14266" l="50937" r="0" t="0"/>
          <a:stretch/>
        </p:blipFill>
        <p:spPr>
          <a:xfrm>
            <a:off x="0" y="4050900"/>
            <a:ext cx="723275" cy="1092600"/>
          </a:xfrm>
          <a:prstGeom prst="rect">
            <a:avLst/>
          </a:prstGeom>
          <a:noFill/>
          <a:ln>
            <a:noFill/>
          </a:ln>
        </p:spPr>
      </p:pic>
      <p:sp>
        <p:nvSpPr>
          <p:cNvPr id="244" name="Google Shape;244;p70"/>
          <p:cNvSpPr txBox="1"/>
          <p:nvPr>
            <p:ph type="title"/>
          </p:nvPr>
        </p:nvSpPr>
        <p:spPr>
          <a:xfrm>
            <a:off x="1962000" y="934450"/>
            <a:ext cx="5220000" cy="388500"/>
          </a:xfrm>
          <a:prstGeom prst="rect">
            <a:avLst/>
          </a:prstGeom>
        </p:spPr>
        <p:txBody>
          <a:bodyPr anchorCtr="0" anchor="t" bIns="91425" lIns="91425" spcFirstLastPara="1" rIns="91425" wrap="square" tIns="91425">
            <a:normAutofit/>
          </a:bodyPr>
          <a:lstStyle>
            <a:lvl1pPr lvl="0" algn="ctr">
              <a:spcBef>
                <a:spcPts val="0"/>
              </a:spcBef>
              <a:spcAft>
                <a:spcPts val="0"/>
              </a:spcAft>
              <a:buSzPts val="1900"/>
              <a:buNone/>
              <a:defRPr sz="1900"/>
            </a:lvl1pPr>
            <a:lvl2pPr lvl="1" algn="ctr">
              <a:spcBef>
                <a:spcPts val="0"/>
              </a:spcBef>
              <a:spcAft>
                <a:spcPts val="0"/>
              </a:spcAft>
              <a:buSzPts val="1900"/>
              <a:buNone/>
              <a:defRPr sz="1900"/>
            </a:lvl2pPr>
            <a:lvl3pPr lvl="2" algn="ctr">
              <a:spcBef>
                <a:spcPts val="0"/>
              </a:spcBef>
              <a:spcAft>
                <a:spcPts val="0"/>
              </a:spcAft>
              <a:buSzPts val="1900"/>
              <a:buNone/>
              <a:defRPr sz="1900"/>
            </a:lvl3pPr>
            <a:lvl4pPr lvl="3" algn="ctr">
              <a:spcBef>
                <a:spcPts val="0"/>
              </a:spcBef>
              <a:spcAft>
                <a:spcPts val="0"/>
              </a:spcAft>
              <a:buSzPts val="1900"/>
              <a:buNone/>
              <a:defRPr sz="1900"/>
            </a:lvl4pPr>
            <a:lvl5pPr lvl="4" algn="ctr">
              <a:spcBef>
                <a:spcPts val="0"/>
              </a:spcBef>
              <a:spcAft>
                <a:spcPts val="0"/>
              </a:spcAft>
              <a:buSzPts val="1900"/>
              <a:buNone/>
              <a:defRPr sz="1900"/>
            </a:lvl5pPr>
            <a:lvl6pPr lvl="5" algn="ctr">
              <a:spcBef>
                <a:spcPts val="0"/>
              </a:spcBef>
              <a:spcAft>
                <a:spcPts val="0"/>
              </a:spcAft>
              <a:buSzPts val="1900"/>
              <a:buNone/>
              <a:defRPr sz="1900"/>
            </a:lvl6pPr>
            <a:lvl7pPr lvl="6" algn="ctr">
              <a:spcBef>
                <a:spcPts val="0"/>
              </a:spcBef>
              <a:spcAft>
                <a:spcPts val="0"/>
              </a:spcAft>
              <a:buSzPts val="1900"/>
              <a:buNone/>
              <a:defRPr sz="1900"/>
            </a:lvl7pPr>
            <a:lvl8pPr lvl="7" algn="ctr">
              <a:spcBef>
                <a:spcPts val="0"/>
              </a:spcBef>
              <a:spcAft>
                <a:spcPts val="0"/>
              </a:spcAft>
              <a:buSzPts val="1900"/>
              <a:buNone/>
              <a:defRPr sz="1900"/>
            </a:lvl8pPr>
            <a:lvl9pPr lvl="8" algn="ctr">
              <a:spcBef>
                <a:spcPts val="0"/>
              </a:spcBef>
              <a:spcAft>
                <a:spcPts val="0"/>
              </a:spcAft>
              <a:buSzPts val="1900"/>
              <a:buNone/>
              <a:defRPr sz="1900"/>
            </a:lvl9pPr>
          </a:lstStyle>
          <a:p/>
        </p:txBody>
      </p:sp>
      <p:sp>
        <p:nvSpPr>
          <p:cNvPr id="245" name="Google Shape;245;p70"/>
          <p:cNvSpPr txBox="1"/>
          <p:nvPr>
            <p:ph idx="1" type="body"/>
          </p:nvPr>
        </p:nvSpPr>
        <p:spPr>
          <a:xfrm>
            <a:off x="1962000" y="1726750"/>
            <a:ext cx="5220000" cy="30381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dk1"/>
              </a:buClr>
              <a:buSzPts val="1200"/>
              <a:buChar char="○"/>
              <a:defRPr>
                <a:solidFill>
                  <a:schemeClr val="dk1"/>
                </a:solidFill>
              </a:defRPr>
            </a:lvl5pPr>
            <a:lvl6pPr indent="-304800" lvl="5" marL="2743200" algn="ctr">
              <a:lnSpc>
                <a:spcPct val="115000"/>
              </a:lnSpc>
              <a:spcBef>
                <a:spcPts val="0"/>
              </a:spcBef>
              <a:spcAft>
                <a:spcPts val="0"/>
              </a:spcAft>
              <a:buClr>
                <a:schemeClr val="dk1"/>
              </a:buClr>
              <a:buSzPts val="1200"/>
              <a:buChar char="■"/>
              <a:defRPr>
                <a:solidFill>
                  <a:schemeClr val="dk1"/>
                </a:solidFill>
              </a:defRPr>
            </a:lvl6pPr>
            <a:lvl7pPr indent="-304800" lvl="6" marL="3200400" algn="ctr">
              <a:lnSpc>
                <a:spcPct val="115000"/>
              </a:lnSpc>
              <a:spcBef>
                <a:spcPts val="0"/>
              </a:spcBef>
              <a:spcAft>
                <a:spcPts val="0"/>
              </a:spcAft>
              <a:buClr>
                <a:schemeClr val="dk1"/>
              </a:buClr>
              <a:buSzPts val="1200"/>
              <a:buChar char="●"/>
              <a:defRPr>
                <a:solidFill>
                  <a:schemeClr val="dk1"/>
                </a:solidFill>
              </a:defRPr>
            </a:lvl7pPr>
            <a:lvl8pPr indent="-304800" lvl="7" marL="3657600" algn="ctr">
              <a:lnSpc>
                <a:spcPct val="115000"/>
              </a:lnSpc>
              <a:spcBef>
                <a:spcPts val="0"/>
              </a:spcBef>
              <a:spcAft>
                <a:spcPts val="0"/>
              </a:spcAft>
              <a:buClr>
                <a:schemeClr val="dk1"/>
              </a:buClr>
              <a:buSzPts val="1200"/>
              <a:buChar char="○"/>
              <a:defRPr>
                <a:solidFill>
                  <a:schemeClr val="dk1"/>
                </a:solidFill>
              </a:defRPr>
            </a:lvl8pPr>
            <a:lvl9pPr indent="-304800" lvl="8" marL="4114800" algn="ctr">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3 2">
  <p:cSld name="TITLE_1_2_3_2">
    <p:bg>
      <p:bgPr>
        <a:blipFill>
          <a:blip r:embed="rId2">
            <a:alphaModFix/>
          </a:blip>
          <a:stretch>
            <a:fillRect/>
          </a:stretch>
        </a:blipFill>
      </p:bgPr>
    </p:bg>
    <p:spTree>
      <p:nvGrpSpPr>
        <p:cNvPr id="246" name="Shape 246"/>
        <p:cNvGrpSpPr/>
        <p:nvPr/>
      </p:nvGrpSpPr>
      <p:grpSpPr>
        <a:xfrm>
          <a:off x="0" y="0"/>
          <a:ext cx="0" cy="0"/>
          <a:chOff x="0" y="0"/>
          <a:chExt cx="0" cy="0"/>
        </a:xfrm>
      </p:grpSpPr>
      <p:sp>
        <p:nvSpPr>
          <p:cNvPr id="247" name="Google Shape;247;p71"/>
          <p:cNvSpPr txBox="1"/>
          <p:nvPr>
            <p:ph type="title"/>
          </p:nvPr>
        </p:nvSpPr>
        <p:spPr>
          <a:xfrm>
            <a:off x="540000" y="639850"/>
            <a:ext cx="44496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248" name="Google Shape;248;p71"/>
          <p:cNvSpPr txBox="1"/>
          <p:nvPr>
            <p:ph idx="1" type="body"/>
          </p:nvPr>
        </p:nvSpPr>
        <p:spPr>
          <a:xfrm>
            <a:off x="1159911" y="1432150"/>
            <a:ext cx="41376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3 1">
  <p:cSld name="TITLE_1_2_3_1">
    <p:bg>
      <p:bgPr>
        <a:blipFill>
          <a:blip r:embed="rId2">
            <a:alphaModFix/>
          </a:blip>
          <a:stretch>
            <a:fillRect/>
          </a:stretch>
        </a:blipFill>
      </p:bgPr>
    </p:bg>
    <p:spTree>
      <p:nvGrpSpPr>
        <p:cNvPr id="249" name="Shape 249"/>
        <p:cNvGrpSpPr/>
        <p:nvPr/>
      </p:nvGrpSpPr>
      <p:grpSpPr>
        <a:xfrm>
          <a:off x="0" y="0"/>
          <a:ext cx="0" cy="0"/>
          <a:chOff x="0" y="0"/>
          <a:chExt cx="0" cy="0"/>
        </a:xfrm>
      </p:grpSpPr>
      <p:sp>
        <p:nvSpPr>
          <p:cNvPr id="250" name="Google Shape;250;p72"/>
          <p:cNvSpPr txBox="1"/>
          <p:nvPr>
            <p:ph type="title"/>
          </p:nvPr>
        </p:nvSpPr>
        <p:spPr>
          <a:xfrm>
            <a:off x="1962000" y="934450"/>
            <a:ext cx="5220000" cy="3885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1900"/>
              <a:buNone/>
              <a:defRPr sz="1900">
                <a:solidFill>
                  <a:schemeClr val="lt1"/>
                </a:solidFill>
              </a:defRPr>
            </a:lvl1pPr>
            <a:lvl2pPr lvl="1" algn="ctr">
              <a:spcBef>
                <a:spcPts val="0"/>
              </a:spcBef>
              <a:spcAft>
                <a:spcPts val="0"/>
              </a:spcAft>
              <a:buClr>
                <a:schemeClr val="lt1"/>
              </a:buClr>
              <a:buSzPts val="1900"/>
              <a:buNone/>
              <a:defRPr sz="1900">
                <a:solidFill>
                  <a:schemeClr val="lt1"/>
                </a:solidFill>
              </a:defRPr>
            </a:lvl2pPr>
            <a:lvl3pPr lvl="2" algn="ctr">
              <a:spcBef>
                <a:spcPts val="0"/>
              </a:spcBef>
              <a:spcAft>
                <a:spcPts val="0"/>
              </a:spcAft>
              <a:buClr>
                <a:schemeClr val="lt1"/>
              </a:buClr>
              <a:buSzPts val="1900"/>
              <a:buNone/>
              <a:defRPr sz="1900">
                <a:solidFill>
                  <a:schemeClr val="lt1"/>
                </a:solidFill>
              </a:defRPr>
            </a:lvl3pPr>
            <a:lvl4pPr lvl="3" algn="ctr">
              <a:spcBef>
                <a:spcPts val="0"/>
              </a:spcBef>
              <a:spcAft>
                <a:spcPts val="0"/>
              </a:spcAft>
              <a:buClr>
                <a:schemeClr val="lt1"/>
              </a:buClr>
              <a:buSzPts val="1900"/>
              <a:buNone/>
              <a:defRPr sz="1900">
                <a:solidFill>
                  <a:schemeClr val="lt1"/>
                </a:solidFill>
              </a:defRPr>
            </a:lvl4pPr>
            <a:lvl5pPr lvl="4" algn="ctr">
              <a:spcBef>
                <a:spcPts val="0"/>
              </a:spcBef>
              <a:spcAft>
                <a:spcPts val="0"/>
              </a:spcAft>
              <a:buClr>
                <a:schemeClr val="lt1"/>
              </a:buClr>
              <a:buSzPts val="1900"/>
              <a:buNone/>
              <a:defRPr sz="1900">
                <a:solidFill>
                  <a:schemeClr val="lt1"/>
                </a:solidFill>
              </a:defRPr>
            </a:lvl5pPr>
            <a:lvl6pPr lvl="5" algn="ctr">
              <a:spcBef>
                <a:spcPts val="0"/>
              </a:spcBef>
              <a:spcAft>
                <a:spcPts val="0"/>
              </a:spcAft>
              <a:buClr>
                <a:schemeClr val="lt1"/>
              </a:buClr>
              <a:buSzPts val="1900"/>
              <a:buNone/>
              <a:defRPr sz="1900">
                <a:solidFill>
                  <a:schemeClr val="lt1"/>
                </a:solidFill>
              </a:defRPr>
            </a:lvl6pPr>
            <a:lvl7pPr lvl="6" algn="ctr">
              <a:spcBef>
                <a:spcPts val="0"/>
              </a:spcBef>
              <a:spcAft>
                <a:spcPts val="0"/>
              </a:spcAft>
              <a:buClr>
                <a:schemeClr val="lt1"/>
              </a:buClr>
              <a:buSzPts val="1900"/>
              <a:buNone/>
              <a:defRPr sz="1900">
                <a:solidFill>
                  <a:schemeClr val="lt1"/>
                </a:solidFill>
              </a:defRPr>
            </a:lvl7pPr>
            <a:lvl8pPr lvl="7" algn="ctr">
              <a:spcBef>
                <a:spcPts val="0"/>
              </a:spcBef>
              <a:spcAft>
                <a:spcPts val="0"/>
              </a:spcAft>
              <a:buClr>
                <a:schemeClr val="lt1"/>
              </a:buClr>
              <a:buSzPts val="1900"/>
              <a:buNone/>
              <a:defRPr sz="1900">
                <a:solidFill>
                  <a:schemeClr val="lt1"/>
                </a:solidFill>
              </a:defRPr>
            </a:lvl8pPr>
            <a:lvl9pPr lvl="8" algn="ctr">
              <a:spcBef>
                <a:spcPts val="0"/>
              </a:spcBef>
              <a:spcAft>
                <a:spcPts val="0"/>
              </a:spcAft>
              <a:buClr>
                <a:schemeClr val="lt1"/>
              </a:buClr>
              <a:buSzPts val="1900"/>
              <a:buNone/>
              <a:defRPr sz="1900">
                <a:solidFill>
                  <a:schemeClr val="lt1"/>
                </a:solidFill>
              </a:defRPr>
            </a:lvl9pPr>
          </a:lstStyle>
          <a:p/>
        </p:txBody>
      </p:sp>
      <p:sp>
        <p:nvSpPr>
          <p:cNvPr id="251" name="Google Shape;251;p72"/>
          <p:cNvSpPr txBox="1"/>
          <p:nvPr>
            <p:ph idx="1" type="body"/>
          </p:nvPr>
        </p:nvSpPr>
        <p:spPr>
          <a:xfrm>
            <a:off x="1962000" y="1726750"/>
            <a:ext cx="5220000" cy="30381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gn="ctr">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gn="ctr">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lt1"/>
              </a:buClr>
              <a:buSzPts val="1200"/>
              <a:buChar char="○"/>
              <a:defRPr>
                <a:solidFill>
                  <a:schemeClr val="lt1"/>
                </a:solidFill>
              </a:defRPr>
            </a:lvl5pPr>
            <a:lvl6pPr indent="-304800" lvl="5" marL="2743200" algn="ctr">
              <a:lnSpc>
                <a:spcPct val="115000"/>
              </a:lnSpc>
              <a:spcBef>
                <a:spcPts val="0"/>
              </a:spcBef>
              <a:spcAft>
                <a:spcPts val="0"/>
              </a:spcAft>
              <a:buClr>
                <a:schemeClr val="lt1"/>
              </a:buClr>
              <a:buSzPts val="1200"/>
              <a:buChar char="■"/>
              <a:defRPr>
                <a:solidFill>
                  <a:schemeClr val="lt1"/>
                </a:solidFill>
              </a:defRPr>
            </a:lvl6pPr>
            <a:lvl7pPr indent="-304800" lvl="6" marL="3200400" algn="ctr">
              <a:lnSpc>
                <a:spcPct val="115000"/>
              </a:lnSpc>
              <a:spcBef>
                <a:spcPts val="0"/>
              </a:spcBef>
              <a:spcAft>
                <a:spcPts val="0"/>
              </a:spcAft>
              <a:buClr>
                <a:schemeClr val="lt1"/>
              </a:buClr>
              <a:buSzPts val="1200"/>
              <a:buChar char="●"/>
              <a:defRPr>
                <a:solidFill>
                  <a:schemeClr val="lt1"/>
                </a:solidFill>
              </a:defRPr>
            </a:lvl7pPr>
            <a:lvl8pPr indent="-304800" lvl="7" marL="3657600" algn="ctr">
              <a:lnSpc>
                <a:spcPct val="115000"/>
              </a:lnSpc>
              <a:spcBef>
                <a:spcPts val="0"/>
              </a:spcBef>
              <a:spcAft>
                <a:spcPts val="0"/>
              </a:spcAft>
              <a:buClr>
                <a:schemeClr val="lt1"/>
              </a:buClr>
              <a:buSzPts val="1200"/>
              <a:buChar char="○"/>
              <a:defRPr>
                <a:solidFill>
                  <a:schemeClr val="lt1"/>
                </a:solidFill>
              </a:defRPr>
            </a:lvl8pPr>
            <a:lvl9pPr indent="-304800" lvl="8" marL="4114800" algn="ctr">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2">
  <p:cSld name="TITLE_1_2_2">
    <p:bg>
      <p:bgPr>
        <a:blipFill>
          <a:blip r:embed="rId2">
            <a:alphaModFix/>
          </a:blip>
          <a:stretch>
            <a:fillRect/>
          </a:stretch>
        </a:blipFill>
      </p:bgPr>
    </p:bg>
    <p:spTree>
      <p:nvGrpSpPr>
        <p:cNvPr id="252" name="Shape 252"/>
        <p:cNvGrpSpPr/>
        <p:nvPr/>
      </p:nvGrpSpPr>
      <p:grpSpPr>
        <a:xfrm>
          <a:off x="0" y="0"/>
          <a:ext cx="0" cy="0"/>
          <a:chOff x="0" y="0"/>
          <a:chExt cx="0" cy="0"/>
        </a:xfrm>
      </p:grpSpPr>
      <p:sp>
        <p:nvSpPr>
          <p:cNvPr id="253" name="Google Shape;253;p73"/>
          <p:cNvSpPr txBox="1"/>
          <p:nvPr>
            <p:ph type="title"/>
          </p:nvPr>
        </p:nvSpPr>
        <p:spPr>
          <a:xfrm>
            <a:off x="4696375"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254" name="Google Shape;254;p73"/>
          <p:cNvSpPr txBox="1"/>
          <p:nvPr>
            <p:ph idx="1" type="body"/>
          </p:nvPr>
        </p:nvSpPr>
        <p:spPr>
          <a:xfrm>
            <a:off x="4696375" y="143215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2 2">
  <p:cSld name="TITLE_1_2_2_2">
    <p:bg>
      <p:bgPr>
        <a:blipFill>
          <a:blip r:embed="rId2">
            <a:alphaModFix/>
          </a:blip>
          <a:stretch>
            <a:fillRect/>
          </a:stretch>
        </a:blipFill>
      </p:bgPr>
    </p:bg>
    <p:spTree>
      <p:nvGrpSpPr>
        <p:cNvPr id="255" name="Shape 255"/>
        <p:cNvGrpSpPr/>
        <p:nvPr/>
      </p:nvGrpSpPr>
      <p:grpSpPr>
        <a:xfrm>
          <a:off x="0" y="0"/>
          <a:ext cx="0" cy="0"/>
          <a:chOff x="0" y="0"/>
          <a:chExt cx="0" cy="0"/>
        </a:xfrm>
      </p:grpSpPr>
      <p:sp>
        <p:nvSpPr>
          <p:cNvPr id="256" name="Google Shape;256;p74"/>
          <p:cNvSpPr txBox="1"/>
          <p:nvPr>
            <p:ph type="title"/>
          </p:nvPr>
        </p:nvSpPr>
        <p:spPr>
          <a:xfrm>
            <a:off x="4696375" y="639850"/>
            <a:ext cx="38760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257" name="Google Shape;257;p74"/>
          <p:cNvSpPr txBox="1"/>
          <p:nvPr>
            <p:ph idx="1" type="body"/>
          </p:nvPr>
        </p:nvSpPr>
        <p:spPr>
          <a:xfrm>
            <a:off x="4696375" y="1432150"/>
            <a:ext cx="36177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2 1">
  <p:cSld name="TITLE_1_2_2_1">
    <p:bg>
      <p:bgPr>
        <a:blipFill>
          <a:blip r:embed="rId2">
            <a:alphaModFix/>
          </a:blip>
          <a:stretch>
            <a:fillRect/>
          </a:stretch>
        </a:blipFill>
      </p:bgPr>
    </p:bg>
    <p:spTree>
      <p:nvGrpSpPr>
        <p:cNvPr id="258" name="Shape 258"/>
        <p:cNvGrpSpPr/>
        <p:nvPr/>
      </p:nvGrpSpPr>
      <p:grpSpPr>
        <a:xfrm>
          <a:off x="0" y="0"/>
          <a:ext cx="0" cy="0"/>
          <a:chOff x="0" y="0"/>
          <a:chExt cx="0" cy="0"/>
        </a:xfrm>
      </p:grpSpPr>
      <p:sp>
        <p:nvSpPr>
          <p:cNvPr id="259" name="Google Shape;259;p75"/>
          <p:cNvSpPr txBox="1"/>
          <p:nvPr>
            <p:ph type="title"/>
          </p:nvPr>
        </p:nvSpPr>
        <p:spPr>
          <a:xfrm>
            <a:off x="540000" y="639850"/>
            <a:ext cx="44496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260" name="Google Shape;260;p75"/>
          <p:cNvSpPr txBox="1"/>
          <p:nvPr>
            <p:ph idx="1" type="body"/>
          </p:nvPr>
        </p:nvSpPr>
        <p:spPr>
          <a:xfrm>
            <a:off x="1159911" y="1432150"/>
            <a:ext cx="41376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1">
  <p:cSld name="TITLE_1_2_1">
    <p:bg>
      <p:bgPr>
        <a:blipFill>
          <a:blip r:embed="rId2">
            <a:alphaModFix/>
          </a:blip>
          <a:stretch>
            <a:fillRect/>
          </a:stretch>
        </a:blipFill>
      </p:bgPr>
    </p:bg>
    <p:spTree>
      <p:nvGrpSpPr>
        <p:cNvPr id="261" name="Shape 261"/>
        <p:cNvGrpSpPr/>
        <p:nvPr/>
      </p:nvGrpSpPr>
      <p:grpSpPr>
        <a:xfrm>
          <a:off x="0" y="0"/>
          <a:ext cx="0" cy="0"/>
          <a:chOff x="0" y="0"/>
          <a:chExt cx="0" cy="0"/>
        </a:xfrm>
      </p:grpSpPr>
      <p:sp>
        <p:nvSpPr>
          <p:cNvPr id="262" name="Google Shape;262;p76"/>
          <p:cNvSpPr txBox="1"/>
          <p:nvPr>
            <p:ph type="title"/>
          </p:nvPr>
        </p:nvSpPr>
        <p:spPr>
          <a:xfrm>
            <a:off x="540000" y="639850"/>
            <a:ext cx="44496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263" name="Google Shape;263;p76"/>
          <p:cNvSpPr txBox="1"/>
          <p:nvPr>
            <p:ph idx="1" type="body"/>
          </p:nvPr>
        </p:nvSpPr>
        <p:spPr>
          <a:xfrm>
            <a:off x="1159911" y="1432150"/>
            <a:ext cx="41376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1 1">
  <p:cSld name="TITLE_1_2_1_1">
    <p:bg>
      <p:bgPr>
        <a:blipFill>
          <a:blip r:embed="rId2">
            <a:alphaModFix/>
          </a:blip>
          <a:stretch>
            <a:fillRect/>
          </a:stretch>
        </a:blipFill>
      </p:bgPr>
    </p:bg>
    <p:spTree>
      <p:nvGrpSpPr>
        <p:cNvPr id="264" name="Shape 264"/>
        <p:cNvGrpSpPr/>
        <p:nvPr/>
      </p:nvGrpSpPr>
      <p:grpSpPr>
        <a:xfrm>
          <a:off x="0" y="0"/>
          <a:ext cx="0" cy="0"/>
          <a:chOff x="0" y="0"/>
          <a:chExt cx="0" cy="0"/>
        </a:xfrm>
      </p:grpSpPr>
      <p:sp>
        <p:nvSpPr>
          <p:cNvPr id="265" name="Google Shape;265;p77"/>
          <p:cNvSpPr txBox="1"/>
          <p:nvPr>
            <p:ph type="title"/>
          </p:nvPr>
        </p:nvSpPr>
        <p:spPr>
          <a:xfrm>
            <a:off x="540000" y="639850"/>
            <a:ext cx="44496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266" name="Google Shape;266;p77"/>
          <p:cNvSpPr txBox="1"/>
          <p:nvPr>
            <p:ph idx="1" type="body"/>
          </p:nvPr>
        </p:nvSpPr>
        <p:spPr>
          <a:xfrm>
            <a:off x="1159911" y="1432150"/>
            <a:ext cx="41376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1 1 1">
  <p:cSld name="TITLE_1_2_1_1_1">
    <p:bg>
      <p:bgPr>
        <a:blipFill>
          <a:blip r:embed="rId2">
            <a:alphaModFix/>
          </a:blip>
          <a:stretch>
            <a:fillRect/>
          </a:stretch>
        </a:blipFill>
      </p:bgPr>
    </p:bg>
    <p:spTree>
      <p:nvGrpSpPr>
        <p:cNvPr id="267" name="Shape 267"/>
        <p:cNvGrpSpPr/>
        <p:nvPr/>
      </p:nvGrpSpPr>
      <p:grpSpPr>
        <a:xfrm>
          <a:off x="0" y="0"/>
          <a:ext cx="0" cy="0"/>
          <a:chOff x="0" y="0"/>
          <a:chExt cx="0" cy="0"/>
        </a:xfrm>
      </p:grpSpPr>
      <p:sp>
        <p:nvSpPr>
          <p:cNvPr id="268" name="Google Shape;268;p78"/>
          <p:cNvSpPr txBox="1"/>
          <p:nvPr>
            <p:ph type="title"/>
          </p:nvPr>
        </p:nvSpPr>
        <p:spPr>
          <a:xfrm>
            <a:off x="540000" y="639850"/>
            <a:ext cx="44496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269" name="Google Shape;269;p78"/>
          <p:cNvSpPr txBox="1"/>
          <p:nvPr>
            <p:ph idx="1" type="body"/>
          </p:nvPr>
        </p:nvSpPr>
        <p:spPr>
          <a:xfrm>
            <a:off x="1159911" y="1432150"/>
            <a:ext cx="41376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1 1 1 1">
  <p:cSld name="TITLE_1_2_1_1_1_1">
    <p:bg>
      <p:bgPr>
        <a:blipFill>
          <a:blip r:embed="rId2">
            <a:alphaModFix/>
          </a:blip>
          <a:stretch>
            <a:fillRect/>
          </a:stretch>
        </a:blipFill>
      </p:bgPr>
    </p:bg>
    <p:spTree>
      <p:nvGrpSpPr>
        <p:cNvPr id="270" name="Shape 270"/>
        <p:cNvGrpSpPr/>
        <p:nvPr/>
      </p:nvGrpSpPr>
      <p:grpSpPr>
        <a:xfrm>
          <a:off x="0" y="0"/>
          <a:ext cx="0" cy="0"/>
          <a:chOff x="0" y="0"/>
          <a:chExt cx="0" cy="0"/>
        </a:xfrm>
      </p:grpSpPr>
      <p:sp>
        <p:nvSpPr>
          <p:cNvPr id="271" name="Google Shape;271;p79"/>
          <p:cNvSpPr txBox="1"/>
          <p:nvPr>
            <p:ph type="title"/>
          </p:nvPr>
        </p:nvSpPr>
        <p:spPr>
          <a:xfrm>
            <a:off x="540000" y="639850"/>
            <a:ext cx="44496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272" name="Google Shape;272;p79"/>
          <p:cNvSpPr txBox="1"/>
          <p:nvPr>
            <p:ph idx="1" type="body"/>
          </p:nvPr>
        </p:nvSpPr>
        <p:spPr>
          <a:xfrm>
            <a:off x="1159911" y="1432150"/>
            <a:ext cx="41376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1 1 1 1 1">
  <p:cSld name="TITLE_1_2_1_1_1_1_1">
    <p:bg>
      <p:bgPr>
        <a:blipFill>
          <a:blip r:embed="rId2">
            <a:alphaModFix/>
          </a:blip>
          <a:stretch>
            <a:fillRect/>
          </a:stretch>
        </a:blipFill>
      </p:bgPr>
    </p:bg>
    <p:spTree>
      <p:nvGrpSpPr>
        <p:cNvPr id="273" name="Shape 273"/>
        <p:cNvGrpSpPr/>
        <p:nvPr/>
      </p:nvGrpSpPr>
      <p:grpSpPr>
        <a:xfrm>
          <a:off x="0" y="0"/>
          <a:ext cx="0" cy="0"/>
          <a:chOff x="0" y="0"/>
          <a:chExt cx="0" cy="0"/>
        </a:xfrm>
      </p:grpSpPr>
      <p:sp>
        <p:nvSpPr>
          <p:cNvPr id="274" name="Google Shape;274;p80"/>
          <p:cNvSpPr txBox="1"/>
          <p:nvPr>
            <p:ph type="title"/>
          </p:nvPr>
        </p:nvSpPr>
        <p:spPr>
          <a:xfrm>
            <a:off x="540000" y="639850"/>
            <a:ext cx="44496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275" name="Google Shape;275;p80"/>
          <p:cNvSpPr txBox="1"/>
          <p:nvPr>
            <p:ph idx="1" type="body"/>
          </p:nvPr>
        </p:nvSpPr>
        <p:spPr>
          <a:xfrm>
            <a:off x="1159911" y="1432150"/>
            <a:ext cx="4137600" cy="30381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ph">
  <p:cSld name="TITLE_1_1">
    <p:bg>
      <p:bgPr>
        <a:blipFill>
          <a:blip r:embed="rId2">
            <a:alphaModFix/>
          </a:blip>
          <a:stretch>
            <a:fillRect/>
          </a:stretch>
        </a:blipFill>
      </p:bgPr>
    </p:bg>
    <p:spTree>
      <p:nvGrpSpPr>
        <p:cNvPr id="276" name="Shape 276"/>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ph 1">
  <p:cSld name="TITLE_1_1_2">
    <p:bg>
      <p:bgPr>
        <a:blipFill>
          <a:blip r:embed="rId2">
            <a:alphaModFix/>
          </a:blip>
          <a:stretch>
            <a:fillRect/>
          </a:stretch>
        </a:blipFill>
      </p:bgPr>
    </p:bg>
    <p:spTree>
      <p:nvGrpSpPr>
        <p:cNvPr id="277" name="Shape 277"/>
        <p:cNvGrpSpPr/>
        <p:nvPr/>
      </p:nvGrpSpPr>
      <p:grpSpPr>
        <a:xfrm>
          <a:off x="0" y="0"/>
          <a:ext cx="0" cy="0"/>
          <a:chOff x="0" y="0"/>
          <a:chExt cx="0" cy="0"/>
        </a:xfrm>
      </p:grpSpPr>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lendar">
  <p:cSld name="TITLE_1_1_1">
    <p:bg>
      <p:bgPr>
        <a:blipFill>
          <a:blip r:embed="rId2">
            <a:alphaModFix/>
          </a:blip>
          <a:stretch>
            <a:fillRect/>
          </a:stretch>
        </a:blipFill>
      </p:bgPr>
    </p:bg>
    <p:spTree>
      <p:nvGrpSpPr>
        <p:cNvPr id="278" name="Shape 278"/>
        <p:cNvGrpSpPr/>
        <p:nvPr/>
      </p:nvGrpSpPr>
      <p:grpSpPr>
        <a:xfrm>
          <a:off x="0" y="0"/>
          <a:ext cx="0" cy="0"/>
          <a:chOff x="0" y="0"/>
          <a:chExt cx="0" cy="0"/>
        </a:xfrm>
      </p:grpSpPr>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rap up blocks">
  <p:cSld name="TITLE_1_1_1_1">
    <p:bg>
      <p:bgPr>
        <a:blipFill>
          <a:blip r:embed="rId2">
            <a:alphaModFix/>
          </a:blip>
          <a:stretch>
            <a:fillRect/>
          </a:stretch>
        </a:blipFill>
      </p:bgPr>
    </p:bg>
    <p:spTree>
      <p:nvGrpSpPr>
        <p:cNvPr id="279" name="Shape 279"/>
        <p:cNvGrpSpPr/>
        <p:nvPr/>
      </p:nvGrpSpPr>
      <p:grpSpPr>
        <a:xfrm>
          <a:off x="0" y="0"/>
          <a:ext cx="0" cy="0"/>
          <a:chOff x="0" y="0"/>
          <a:chExt cx="0" cy="0"/>
        </a:xfrm>
      </p:grpSpPr>
      <p:sp>
        <p:nvSpPr>
          <p:cNvPr id="280" name="Google Shape;280;p84"/>
          <p:cNvSpPr txBox="1"/>
          <p:nvPr>
            <p:ph type="title"/>
          </p:nvPr>
        </p:nvSpPr>
        <p:spPr>
          <a:xfrm>
            <a:off x="1302000" y="993900"/>
            <a:ext cx="25908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281" name="Google Shape;281;p84"/>
          <p:cNvSpPr txBox="1"/>
          <p:nvPr>
            <p:ph idx="1" type="body"/>
          </p:nvPr>
        </p:nvSpPr>
        <p:spPr>
          <a:xfrm>
            <a:off x="1302000" y="1921550"/>
            <a:ext cx="2590800" cy="27972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
        <p:nvSpPr>
          <p:cNvPr id="282" name="Google Shape;282;p84"/>
          <p:cNvSpPr txBox="1"/>
          <p:nvPr>
            <p:ph idx="2" type="body"/>
          </p:nvPr>
        </p:nvSpPr>
        <p:spPr>
          <a:xfrm>
            <a:off x="4557050" y="993900"/>
            <a:ext cx="3344700" cy="6045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
        <p:nvSpPr>
          <p:cNvPr id="283" name="Google Shape;283;p84"/>
          <p:cNvSpPr txBox="1"/>
          <p:nvPr>
            <p:ph idx="3" type="body"/>
          </p:nvPr>
        </p:nvSpPr>
        <p:spPr>
          <a:xfrm>
            <a:off x="4557050" y="2201583"/>
            <a:ext cx="3344700" cy="6045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
        <p:nvSpPr>
          <p:cNvPr id="284" name="Google Shape;284;p84"/>
          <p:cNvSpPr txBox="1"/>
          <p:nvPr>
            <p:ph idx="4" type="body"/>
          </p:nvPr>
        </p:nvSpPr>
        <p:spPr>
          <a:xfrm>
            <a:off x="4557050" y="3443983"/>
            <a:ext cx="3344700" cy="6045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rap up blocks 1">
  <p:cSld name="TITLE_1_1_1_1_1">
    <p:bg>
      <p:bgPr>
        <a:blipFill>
          <a:blip r:embed="rId2">
            <a:alphaModFix/>
          </a:blip>
          <a:stretch>
            <a:fillRect/>
          </a:stretch>
        </a:blipFill>
      </p:bgPr>
    </p:bg>
    <p:spTree>
      <p:nvGrpSpPr>
        <p:cNvPr id="285" name="Shape 285"/>
        <p:cNvGrpSpPr/>
        <p:nvPr/>
      </p:nvGrpSpPr>
      <p:grpSpPr>
        <a:xfrm>
          <a:off x="0" y="0"/>
          <a:ext cx="0" cy="0"/>
          <a:chOff x="0" y="0"/>
          <a:chExt cx="0" cy="0"/>
        </a:xfrm>
      </p:grpSpPr>
      <p:sp>
        <p:nvSpPr>
          <p:cNvPr id="286" name="Google Shape;286;p85"/>
          <p:cNvSpPr txBox="1"/>
          <p:nvPr>
            <p:ph idx="1" type="body"/>
          </p:nvPr>
        </p:nvSpPr>
        <p:spPr>
          <a:xfrm>
            <a:off x="2411075" y="825525"/>
            <a:ext cx="1698900" cy="12753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
        <p:nvSpPr>
          <p:cNvPr id="287" name="Google Shape;287;p85"/>
          <p:cNvSpPr txBox="1"/>
          <p:nvPr>
            <p:ph idx="2" type="body"/>
          </p:nvPr>
        </p:nvSpPr>
        <p:spPr>
          <a:xfrm>
            <a:off x="2411075" y="3082825"/>
            <a:ext cx="1698900" cy="12753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
        <p:nvSpPr>
          <p:cNvPr id="288" name="Google Shape;288;p85"/>
          <p:cNvSpPr txBox="1"/>
          <p:nvPr>
            <p:ph idx="3" type="body"/>
          </p:nvPr>
        </p:nvSpPr>
        <p:spPr>
          <a:xfrm>
            <a:off x="5229425" y="825525"/>
            <a:ext cx="1698900" cy="12753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
        <p:nvSpPr>
          <p:cNvPr id="289" name="Google Shape;289;p85"/>
          <p:cNvSpPr txBox="1"/>
          <p:nvPr>
            <p:ph idx="4" type="body"/>
          </p:nvPr>
        </p:nvSpPr>
        <p:spPr>
          <a:xfrm>
            <a:off x="5229425" y="3082825"/>
            <a:ext cx="1698900" cy="1275300"/>
          </a:xfrm>
          <a:prstGeom prst="rect">
            <a:avLst/>
          </a:prstGeom>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nSpc>
                <a:spcPct val="115000"/>
              </a:lnSpc>
              <a:spcBef>
                <a:spcPts val="0"/>
              </a:spcBef>
              <a:spcAft>
                <a:spcPts val="0"/>
              </a:spcAft>
              <a:buClr>
                <a:schemeClr val="dk1"/>
              </a:buClr>
              <a:buSzPts val="1200"/>
              <a:buChar char="○"/>
              <a:defRPr>
                <a:solidFill>
                  <a:schemeClr val="dk1"/>
                </a:solidFill>
              </a:defRPr>
            </a:lvl5pPr>
            <a:lvl6pPr indent="-304800" lvl="5" marL="2743200">
              <a:lnSpc>
                <a:spcPct val="115000"/>
              </a:lnSpc>
              <a:spcBef>
                <a:spcPts val="0"/>
              </a:spcBef>
              <a:spcAft>
                <a:spcPts val="0"/>
              </a:spcAft>
              <a:buClr>
                <a:schemeClr val="dk1"/>
              </a:buClr>
              <a:buSzPts val="1200"/>
              <a:buChar char="■"/>
              <a:defRPr>
                <a:solidFill>
                  <a:schemeClr val="dk1"/>
                </a:solidFill>
              </a:defRPr>
            </a:lvl6pPr>
            <a:lvl7pPr indent="-304800" lvl="6" marL="3200400">
              <a:lnSpc>
                <a:spcPct val="115000"/>
              </a:lnSpc>
              <a:spcBef>
                <a:spcPts val="0"/>
              </a:spcBef>
              <a:spcAft>
                <a:spcPts val="0"/>
              </a:spcAft>
              <a:buClr>
                <a:schemeClr val="dk1"/>
              </a:buClr>
              <a:buSzPts val="1200"/>
              <a:buChar char="●"/>
              <a:defRPr>
                <a:solidFill>
                  <a:schemeClr val="dk1"/>
                </a:solidFill>
              </a:defRPr>
            </a:lvl7pPr>
            <a:lvl8pPr indent="-304800" lvl="7" marL="3657600">
              <a:lnSpc>
                <a:spcPct val="115000"/>
              </a:lnSpc>
              <a:spcBef>
                <a:spcPts val="0"/>
              </a:spcBef>
              <a:spcAft>
                <a:spcPts val="0"/>
              </a:spcAft>
              <a:buClr>
                <a:schemeClr val="dk1"/>
              </a:buClr>
              <a:buSzPts val="1200"/>
              <a:buChar char="○"/>
              <a:defRPr>
                <a:solidFill>
                  <a:schemeClr val="dk1"/>
                </a:solidFill>
              </a:defRPr>
            </a:lvl8pPr>
            <a:lvl9pPr indent="-304800" lvl="8" marL="411480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
    <p:bg>
      <p:bgPr>
        <a:blipFill>
          <a:blip r:embed="rId2">
            <a:alphaModFix/>
          </a:blip>
          <a:stretch>
            <a:fillRect/>
          </a:stretch>
        </a:blipFill>
      </p:bgPr>
    </p:bg>
    <p:spTree>
      <p:nvGrpSpPr>
        <p:cNvPr id="290" name="Shape 290"/>
        <p:cNvGrpSpPr/>
        <p:nvPr/>
      </p:nvGrpSpPr>
      <p:grpSpPr>
        <a:xfrm>
          <a:off x="0" y="0"/>
          <a:ext cx="0" cy="0"/>
          <a:chOff x="0" y="0"/>
          <a:chExt cx="0" cy="0"/>
        </a:xfrm>
      </p:grpSpPr>
      <p:sp>
        <p:nvSpPr>
          <p:cNvPr id="291" name="Google Shape;291;p86"/>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3600"/>
              <a:buFont typeface="Ubuntu"/>
              <a:buNone/>
              <a:defRPr b="1" sz="3600">
                <a:solidFill>
                  <a:schemeClr val="lt1"/>
                </a:solidFill>
                <a:latin typeface="Ubuntu"/>
                <a:ea typeface="Ubuntu"/>
                <a:cs typeface="Ubuntu"/>
                <a:sym typeface="Ubuntu"/>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292" name="Google Shape;292;p86"/>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gn="ctr">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gn="ctr">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lt1"/>
              </a:buClr>
              <a:buSzPts val="1200"/>
              <a:buChar char="○"/>
              <a:defRPr>
                <a:solidFill>
                  <a:schemeClr val="lt1"/>
                </a:solidFill>
              </a:defRPr>
            </a:lvl5pPr>
            <a:lvl6pPr indent="-304800" lvl="5" marL="2743200" algn="ctr">
              <a:lnSpc>
                <a:spcPct val="115000"/>
              </a:lnSpc>
              <a:spcBef>
                <a:spcPts val="0"/>
              </a:spcBef>
              <a:spcAft>
                <a:spcPts val="0"/>
              </a:spcAft>
              <a:buClr>
                <a:schemeClr val="lt1"/>
              </a:buClr>
              <a:buSzPts val="1200"/>
              <a:buChar char="■"/>
              <a:defRPr>
                <a:solidFill>
                  <a:schemeClr val="lt1"/>
                </a:solidFill>
              </a:defRPr>
            </a:lvl6pPr>
            <a:lvl7pPr indent="-304800" lvl="6" marL="3200400" algn="ctr">
              <a:lnSpc>
                <a:spcPct val="115000"/>
              </a:lnSpc>
              <a:spcBef>
                <a:spcPts val="0"/>
              </a:spcBef>
              <a:spcAft>
                <a:spcPts val="0"/>
              </a:spcAft>
              <a:buClr>
                <a:schemeClr val="lt1"/>
              </a:buClr>
              <a:buSzPts val="1200"/>
              <a:buChar char="●"/>
              <a:defRPr>
                <a:solidFill>
                  <a:schemeClr val="lt1"/>
                </a:solidFill>
              </a:defRPr>
            </a:lvl7pPr>
            <a:lvl8pPr indent="-304800" lvl="7" marL="3657600" algn="ctr">
              <a:lnSpc>
                <a:spcPct val="115000"/>
              </a:lnSpc>
              <a:spcBef>
                <a:spcPts val="0"/>
              </a:spcBef>
              <a:spcAft>
                <a:spcPts val="0"/>
              </a:spcAft>
              <a:buClr>
                <a:schemeClr val="lt1"/>
              </a:buClr>
              <a:buSzPts val="1200"/>
              <a:buChar char="○"/>
              <a:defRPr>
                <a:solidFill>
                  <a:schemeClr val="lt1"/>
                </a:solidFill>
              </a:defRPr>
            </a:lvl8pPr>
            <a:lvl9pPr indent="-304800" lvl="8" marL="4114800" algn="ctr">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1">
    <p:bg>
      <p:bgPr>
        <a:blipFill>
          <a:blip r:embed="rId2">
            <a:alphaModFix/>
          </a:blip>
          <a:stretch>
            <a:fillRect/>
          </a:stretch>
        </a:blipFill>
      </p:bgPr>
    </p:bg>
    <p:spTree>
      <p:nvGrpSpPr>
        <p:cNvPr id="293" name="Shape 293"/>
        <p:cNvGrpSpPr/>
        <p:nvPr/>
      </p:nvGrpSpPr>
      <p:grpSpPr>
        <a:xfrm>
          <a:off x="0" y="0"/>
          <a:ext cx="0" cy="0"/>
          <a:chOff x="0" y="0"/>
          <a:chExt cx="0" cy="0"/>
        </a:xfrm>
      </p:grpSpPr>
      <p:sp>
        <p:nvSpPr>
          <p:cNvPr id="294" name="Google Shape;294;p87"/>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SzPts val="3600"/>
              <a:buFont typeface="Ubuntu"/>
              <a:buNone/>
              <a:defRPr b="1" sz="3600">
                <a:latin typeface="Ubuntu"/>
                <a:ea typeface="Ubuntu"/>
                <a:cs typeface="Ubuntu"/>
                <a:sym typeface="Ubuntu"/>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p:txBody>
      </p:sp>
      <p:sp>
        <p:nvSpPr>
          <p:cNvPr id="295" name="Google Shape;295;p87"/>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dk1"/>
              </a:buClr>
              <a:buSzPts val="1200"/>
              <a:buChar char="○"/>
              <a:defRPr>
                <a:solidFill>
                  <a:schemeClr val="dk1"/>
                </a:solidFill>
              </a:defRPr>
            </a:lvl5pPr>
            <a:lvl6pPr indent="-304800" lvl="5" marL="2743200" algn="ctr">
              <a:lnSpc>
                <a:spcPct val="115000"/>
              </a:lnSpc>
              <a:spcBef>
                <a:spcPts val="0"/>
              </a:spcBef>
              <a:spcAft>
                <a:spcPts val="0"/>
              </a:spcAft>
              <a:buClr>
                <a:schemeClr val="dk1"/>
              </a:buClr>
              <a:buSzPts val="1200"/>
              <a:buChar char="■"/>
              <a:defRPr>
                <a:solidFill>
                  <a:schemeClr val="dk1"/>
                </a:solidFill>
              </a:defRPr>
            </a:lvl6pPr>
            <a:lvl7pPr indent="-304800" lvl="6" marL="3200400" algn="ctr">
              <a:lnSpc>
                <a:spcPct val="115000"/>
              </a:lnSpc>
              <a:spcBef>
                <a:spcPts val="0"/>
              </a:spcBef>
              <a:spcAft>
                <a:spcPts val="0"/>
              </a:spcAft>
              <a:buClr>
                <a:schemeClr val="dk1"/>
              </a:buClr>
              <a:buSzPts val="1200"/>
              <a:buChar char="●"/>
              <a:defRPr>
                <a:solidFill>
                  <a:schemeClr val="dk1"/>
                </a:solidFill>
              </a:defRPr>
            </a:lvl7pPr>
            <a:lvl8pPr indent="-304800" lvl="7" marL="3657600" algn="ctr">
              <a:lnSpc>
                <a:spcPct val="115000"/>
              </a:lnSpc>
              <a:spcBef>
                <a:spcPts val="0"/>
              </a:spcBef>
              <a:spcAft>
                <a:spcPts val="0"/>
              </a:spcAft>
              <a:buClr>
                <a:schemeClr val="dk1"/>
              </a:buClr>
              <a:buSzPts val="1200"/>
              <a:buChar char="○"/>
              <a:defRPr>
                <a:solidFill>
                  <a:schemeClr val="dk1"/>
                </a:solidFill>
              </a:defRPr>
            </a:lvl8pPr>
            <a:lvl9pPr indent="-304800" lvl="8" marL="4114800" algn="ctr">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CUSTOM_1_1">
    <p:bg>
      <p:bgPr>
        <a:blipFill>
          <a:blip r:embed="rId2">
            <a:alphaModFix/>
          </a:blip>
          <a:stretch>
            <a:fillRect/>
          </a:stretch>
        </a:blipFill>
      </p:bgPr>
    </p:bg>
    <p:spTree>
      <p:nvGrpSpPr>
        <p:cNvPr id="296" name="Shape 296"/>
        <p:cNvGrpSpPr/>
        <p:nvPr/>
      </p:nvGrpSpPr>
      <p:grpSpPr>
        <a:xfrm>
          <a:off x="0" y="0"/>
          <a:ext cx="0" cy="0"/>
          <a:chOff x="0" y="0"/>
          <a:chExt cx="0" cy="0"/>
        </a:xfrm>
      </p:grpSpPr>
      <p:sp>
        <p:nvSpPr>
          <p:cNvPr id="297" name="Google Shape;297;p88"/>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298" name="Google Shape;298;p88"/>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gn="ctr">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gn="ctr">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lt1"/>
              </a:buClr>
              <a:buSzPts val="1200"/>
              <a:buChar char="○"/>
              <a:defRPr>
                <a:solidFill>
                  <a:schemeClr val="lt1"/>
                </a:solidFill>
              </a:defRPr>
            </a:lvl5pPr>
            <a:lvl6pPr indent="-304800" lvl="5" marL="2743200" algn="ctr">
              <a:lnSpc>
                <a:spcPct val="115000"/>
              </a:lnSpc>
              <a:spcBef>
                <a:spcPts val="0"/>
              </a:spcBef>
              <a:spcAft>
                <a:spcPts val="0"/>
              </a:spcAft>
              <a:buClr>
                <a:schemeClr val="lt1"/>
              </a:buClr>
              <a:buSzPts val="1200"/>
              <a:buChar char="■"/>
              <a:defRPr>
                <a:solidFill>
                  <a:schemeClr val="lt1"/>
                </a:solidFill>
              </a:defRPr>
            </a:lvl6pPr>
            <a:lvl7pPr indent="-304800" lvl="6" marL="3200400" algn="ctr">
              <a:lnSpc>
                <a:spcPct val="115000"/>
              </a:lnSpc>
              <a:spcBef>
                <a:spcPts val="0"/>
              </a:spcBef>
              <a:spcAft>
                <a:spcPts val="0"/>
              </a:spcAft>
              <a:buClr>
                <a:schemeClr val="lt1"/>
              </a:buClr>
              <a:buSzPts val="1200"/>
              <a:buChar char="●"/>
              <a:defRPr>
                <a:solidFill>
                  <a:schemeClr val="lt1"/>
                </a:solidFill>
              </a:defRPr>
            </a:lvl7pPr>
            <a:lvl8pPr indent="-304800" lvl="7" marL="3657600" algn="ctr">
              <a:lnSpc>
                <a:spcPct val="115000"/>
              </a:lnSpc>
              <a:spcBef>
                <a:spcPts val="0"/>
              </a:spcBef>
              <a:spcAft>
                <a:spcPts val="0"/>
              </a:spcAft>
              <a:buClr>
                <a:schemeClr val="lt1"/>
              </a:buClr>
              <a:buSzPts val="1200"/>
              <a:buChar char="○"/>
              <a:defRPr>
                <a:solidFill>
                  <a:schemeClr val="lt1"/>
                </a:solidFill>
              </a:defRPr>
            </a:lvl8pPr>
            <a:lvl9pPr indent="-304800" lvl="8" marL="4114800" algn="ctr">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4">
  <p:cSld name="CUSTOM_1_1_1">
    <p:bg>
      <p:bgPr>
        <a:blipFill>
          <a:blip r:embed="rId2">
            <a:alphaModFix/>
          </a:blip>
          <a:stretch>
            <a:fillRect/>
          </a:stretch>
        </a:blipFill>
      </p:bgPr>
    </p:bg>
    <p:spTree>
      <p:nvGrpSpPr>
        <p:cNvPr id="299" name="Shape 299"/>
        <p:cNvGrpSpPr/>
        <p:nvPr/>
      </p:nvGrpSpPr>
      <p:grpSpPr>
        <a:xfrm>
          <a:off x="0" y="0"/>
          <a:ext cx="0" cy="0"/>
          <a:chOff x="0" y="0"/>
          <a:chExt cx="0" cy="0"/>
        </a:xfrm>
      </p:grpSpPr>
      <p:sp>
        <p:nvSpPr>
          <p:cNvPr id="300" name="Google Shape;300;p89"/>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a:spcBef>
                <a:spcPts val="0"/>
              </a:spcBef>
              <a:spcAft>
                <a:spcPts val="0"/>
              </a:spcAft>
              <a:buClr>
                <a:schemeClr val="dk1"/>
              </a:buClr>
              <a:buSzPts val="4800"/>
              <a:buNone/>
              <a:defRPr sz="4800">
                <a:solidFill>
                  <a:schemeClr val="dk1"/>
                </a:solidFill>
              </a:defRPr>
            </a:lvl2pPr>
            <a:lvl3pPr lvl="2">
              <a:spcBef>
                <a:spcPts val="0"/>
              </a:spcBef>
              <a:spcAft>
                <a:spcPts val="0"/>
              </a:spcAft>
              <a:buClr>
                <a:schemeClr val="dk1"/>
              </a:buClr>
              <a:buSzPts val="4800"/>
              <a:buNone/>
              <a:defRPr sz="4800">
                <a:solidFill>
                  <a:schemeClr val="dk1"/>
                </a:solidFill>
              </a:defRPr>
            </a:lvl3pPr>
            <a:lvl4pPr lvl="3">
              <a:spcBef>
                <a:spcPts val="0"/>
              </a:spcBef>
              <a:spcAft>
                <a:spcPts val="0"/>
              </a:spcAft>
              <a:buClr>
                <a:schemeClr val="dk1"/>
              </a:buClr>
              <a:buSzPts val="4800"/>
              <a:buNone/>
              <a:defRPr sz="4800">
                <a:solidFill>
                  <a:schemeClr val="dk1"/>
                </a:solidFill>
              </a:defRPr>
            </a:lvl4pPr>
            <a:lvl5pPr lvl="4">
              <a:spcBef>
                <a:spcPts val="0"/>
              </a:spcBef>
              <a:spcAft>
                <a:spcPts val="0"/>
              </a:spcAft>
              <a:buClr>
                <a:schemeClr val="dk1"/>
              </a:buClr>
              <a:buSzPts val="4800"/>
              <a:buNone/>
              <a:defRPr sz="4800">
                <a:solidFill>
                  <a:schemeClr val="dk1"/>
                </a:solidFill>
              </a:defRPr>
            </a:lvl5pPr>
            <a:lvl6pPr lvl="5">
              <a:spcBef>
                <a:spcPts val="0"/>
              </a:spcBef>
              <a:spcAft>
                <a:spcPts val="0"/>
              </a:spcAft>
              <a:buClr>
                <a:schemeClr val="dk1"/>
              </a:buClr>
              <a:buSzPts val="4800"/>
              <a:buNone/>
              <a:defRPr sz="4800">
                <a:solidFill>
                  <a:schemeClr val="dk1"/>
                </a:solidFill>
              </a:defRPr>
            </a:lvl6pPr>
            <a:lvl7pPr lvl="6">
              <a:spcBef>
                <a:spcPts val="0"/>
              </a:spcBef>
              <a:spcAft>
                <a:spcPts val="0"/>
              </a:spcAft>
              <a:buClr>
                <a:schemeClr val="dk1"/>
              </a:buClr>
              <a:buSzPts val="4800"/>
              <a:buNone/>
              <a:defRPr sz="4800">
                <a:solidFill>
                  <a:schemeClr val="dk1"/>
                </a:solidFill>
              </a:defRPr>
            </a:lvl7pPr>
            <a:lvl8pPr lvl="7">
              <a:spcBef>
                <a:spcPts val="0"/>
              </a:spcBef>
              <a:spcAft>
                <a:spcPts val="0"/>
              </a:spcAft>
              <a:buClr>
                <a:schemeClr val="dk1"/>
              </a:buClr>
              <a:buSzPts val="4800"/>
              <a:buNone/>
              <a:defRPr sz="4800">
                <a:solidFill>
                  <a:schemeClr val="dk1"/>
                </a:solidFill>
              </a:defRPr>
            </a:lvl8pPr>
            <a:lvl9pPr lvl="8">
              <a:spcBef>
                <a:spcPts val="0"/>
              </a:spcBef>
              <a:spcAft>
                <a:spcPts val="0"/>
              </a:spcAft>
              <a:buClr>
                <a:schemeClr val="dk1"/>
              </a:buClr>
              <a:buSzPts val="4800"/>
              <a:buNone/>
              <a:defRPr sz="4800">
                <a:solidFill>
                  <a:schemeClr val="dk1"/>
                </a:solidFill>
              </a:defRPr>
            </a:lvl9pPr>
          </a:lstStyle>
          <a:p/>
        </p:txBody>
      </p:sp>
      <p:sp>
        <p:nvSpPr>
          <p:cNvPr id="301" name="Google Shape;301;p89"/>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gn="ctr">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gn="ctr">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lt1"/>
              </a:buClr>
              <a:buSzPts val="1200"/>
              <a:buChar char="○"/>
              <a:defRPr>
                <a:solidFill>
                  <a:schemeClr val="lt1"/>
                </a:solidFill>
              </a:defRPr>
            </a:lvl5pPr>
            <a:lvl6pPr indent="-304800" lvl="5" marL="2743200" algn="ctr">
              <a:lnSpc>
                <a:spcPct val="115000"/>
              </a:lnSpc>
              <a:spcBef>
                <a:spcPts val="0"/>
              </a:spcBef>
              <a:spcAft>
                <a:spcPts val="0"/>
              </a:spcAft>
              <a:buClr>
                <a:schemeClr val="lt1"/>
              </a:buClr>
              <a:buSzPts val="1200"/>
              <a:buChar char="■"/>
              <a:defRPr>
                <a:solidFill>
                  <a:schemeClr val="lt1"/>
                </a:solidFill>
              </a:defRPr>
            </a:lvl6pPr>
            <a:lvl7pPr indent="-304800" lvl="6" marL="3200400" algn="ctr">
              <a:lnSpc>
                <a:spcPct val="115000"/>
              </a:lnSpc>
              <a:spcBef>
                <a:spcPts val="0"/>
              </a:spcBef>
              <a:spcAft>
                <a:spcPts val="0"/>
              </a:spcAft>
              <a:buClr>
                <a:schemeClr val="lt1"/>
              </a:buClr>
              <a:buSzPts val="1200"/>
              <a:buChar char="●"/>
              <a:defRPr>
                <a:solidFill>
                  <a:schemeClr val="lt1"/>
                </a:solidFill>
              </a:defRPr>
            </a:lvl7pPr>
            <a:lvl8pPr indent="-304800" lvl="7" marL="3657600" algn="ctr">
              <a:lnSpc>
                <a:spcPct val="115000"/>
              </a:lnSpc>
              <a:spcBef>
                <a:spcPts val="0"/>
              </a:spcBef>
              <a:spcAft>
                <a:spcPts val="0"/>
              </a:spcAft>
              <a:buClr>
                <a:schemeClr val="lt1"/>
              </a:buClr>
              <a:buSzPts val="1200"/>
              <a:buChar char="○"/>
              <a:defRPr>
                <a:solidFill>
                  <a:schemeClr val="lt1"/>
                </a:solidFill>
              </a:defRPr>
            </a:lvl8pPr>
            <a:lvl9pPr indent="-304800" lvl="8" marL="4114800" algn="ctr">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5">
  <p:cSld name="CUSTOM_1_1_1_1">
    <p:bg>
      <p:bgPr>
        <a:blipFill>
          <a:blip r:embed="rId2">
            <a:alphaModFix/>
          </a:blip>
          <a:stretch>
            <a:fillRect/>
          </a:stretch>
        </a:blipFill>
      </p:bgPr>
    </p:bg>
    <p:spTree>
      <p:nvGrpSpPr>
        <p:cNvPr id="302" name="Shape 302"/>
        <p:cNvGrpSpPr/>
        <p:nvPr/>
      </p:nvGrpSpPr>
      <p:grpSpPr>
        <a:xfrm>
          <a:off x="0" y="0"/>
          <a:ext cx="0" cy="0"/>
          <a:chOff x="0" y="0"/>
          <a:chExt cx="0" cy="0"/>
        </a:xfrm>
      </p:grpSpPr>
      <p:sp>
        <p:nvSpPr>
          <p:cNvPr id="303" name="Google Shape;303;p90"/>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a:spcBef>
                <a:spcPts val="0"/>
              </a:spcBef>
              <a:spcAft>
                <a:spcPts val="0"/>
              </a:spcAft>
              <a:buClr>
                <a:schemeClr val="dk1"/>
              </a:buClr>
              <a:buSzPts val="4800"/>
              <a:buNone/>
              <a:defRPr sz="4800">
                <a:solidFill>
                  <a:schemeClr val="dk1"/>
                </a:solidFill>
              </a:defRPr>
            </a:lvl2pPr>
            <a:lvl3pPr lvl="2">
              <a:spcBef>
                <a:spcPts val="0"/>
              </a:spcBef>
              <a:spcAft>
                <a:spcPts val="0"/>
              </a:spcAft>
              <a:buClr>
                <a:schemeClr val="dk1"/>
              </a:buClr>
              <a:buSzPts val="4800"/>
              <a:buNone/>
              <a:defRPr sz="4800">
                <a:solidFill>
                  <a:schemeClr val="dk1"/>
                </a:solidFill>
              </a:defRPr>
            </a:lvl3pPr>
            <a:lvl4pPr lvl="3">
              <a:spcBef>
                <a:spcPts val="0"/>
              </a:spcBef>
              <a:spcAft>
                <a:spcPts val="0"/>
              </a:spcAft>
              <a:buClr>
                <a:schemeClr val="dk1"/>
              </a:buClr>
              <a:buSzPts val="4800"/>
              <a:buNone/>
              <a:defRPr sz="4800">
                <a:solidFill>
                  <a:schemeClr val="dk1"/>
                </a:solidFill>
              </a:defRPr>
            </a:lvl4pPr>
            <a:lvl5pPr lvl="4">
              <a:spcBef>
                <a:spcPts val="0"/>
              </a:spcBef>
              <a:spcAft>
                <a:spcPts val="0"/>
              </a:spcAft>
              <a:buClr>
                <a:schemeClr val="dk1"/>
              </a:buClr>
              <a:buSzPts val="4800"/>
              <a:buNone/>
              <a:defRPr sz="4800">
                <a:solidFill>
                  <a:schemeClr val="dk1"/>
                </a:solidFill>
              </a:defRPr>
            </a:lvl5pPr>
            <a:lvl6pPr lvl="5">
              <a:spcBef>
                <a:spcPts val="0"/>
              </a:spcBef>
              <a:spcAft>
                <a:spcPts val="0"/>
              </a:spcAft>
              <a:buClr>
                <a:schemeClr val="dk1"/>
              </a:buClr>
              <a:buSzPts val="4800"/>
              <a:buNone/>
              <a:defRPr sz="4800">
                <a:solidFill>
                  <a:schemeClr val="dk1"/>
                </a:solidFill>
              </a:defRPr>
            </a:lvl6pPr>
            <a:lvl7pPr lvl="6">
              <a:spcBef>
                <a:spcPts val="0"/>
              </a:spcBef>
              <a:spcAft>
                <a:spcPts val="0"/>
              </a:spcAft>
              <a:buClr>
                <a:schemeClr val="dk1"/>
              </a:buClr>
              <a:buSzPts val="4800"/>
              <a:buNone/>
              <a:defRPr sz="4800">
                <a:solidFill>
                  <a:schemeClr val="dk1"/>
                </a:solidFill>
              </a:defRPr>
            </a:lvl7pPr>
            <a:lvl8pPr lvl="7">
              <a:spcBef>
                <a:spcPts val="0"/>
              </a:spcBef>
              <a:spcAft>
                <a:spcPts val="0"/>
              </a:spcAft>
              <a:buClr>
                <a:schemeClr val="dk1"/>
              </a:buClr>
              <a:buSzPts val="4800"/>
              <a:buNone/>
              <a:defRPr sz="4800">
                <a:solidFill>
                  <a:schemeClr val="dk1"/>
                </a:solidFill>
              </a:defRPr>
            </a:lvl8pPr>
            <a:lvl9pPr lvl="8">
              <a:spcBef>
                <a:spcPts val="0"/>
              </a:spcBef>
              <a:spcAft>
                <a:spcPts val="0"/>
              </a:spcAft>
              <a:buClr>
                <a:schemeClr val="dk1"/>
              </a:buClr>
              <a:buSzPts val="4800"/>
              <a:buNone/>
              <a:defRPr sz="4800">
                <a:solidFill>
                  <a:schemeClr val="dk1"/>
                </a:solidFill>
              </a:defRPr>
            </a:lvl9pPr>
          </a:lstStyle>
          <a:p/>
        </p:txBody>
      </p:sp>
      <p:sp>
        <p:nvSpPr>
          <p:cNvPr id="304" name="Google Shape;304;p90"/>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gn="ctr">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gn="ctr">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lt1"/>
              </a:buClr>
              <a:buSzPts val="1200"/>
              <a:buChar char="○"/>
              <a:defRPr>
                <a:solidFill>
                  <a:schemeClr val="lt1"/>
                </a:solidFill>
              </a:defRPr>
            </a:lvl5pPr>
            <a:lvl6pPr indent="-304800" lvl="5" marL="2743200" algn="ctr">
              <a:lnSpc>
                <a:spcPct val="115000"/>
              </a:lnSpc>
              <a:spcBef>
                <a:spcPts val="0"/>
              </a:spcBef>
              <a:spcAft>
                <a:spcPts val="0"/>
              </a:spcAft>
              <a:buClr>
                <a:schemeClr val="lt1"/>
              </a:buClr>
              <a:buSzPts val="1200"/>
              <a:buChar char="■"/>
              <a:defRPr>
                <a:solidFill>
                  <a:schemeClr val="lt1"/>
                </a:solidFill>
              </a:defRPr>
            </a:lvl6pPr>
            <a:lvl7pPr indent="-304800" lvl="6" marL="3200400" algn="ctr">
              <a:lnSpc>
                <a:spcPct val="115000"/>
              </a:lnSpc>
              <a:spcBef>
                <a:spcPts val="0"/>
              </a:spcBef>
              <a:spcAft>
                <a:spcPts val="0"/>
              </a:spcAft>
              <a:buClr>
                <a:schemeClr val="lt1"/>
              </a:buClr>
              <a:buSzPts val="1200"/>
              <a:buChar char="●"/>
              <a:defRPr>
                <a:solidFill>
                  <a:schemeClr val="lt1"/>
                </a:solidFill>
              </a:defRPr>
            </a:lvl7pPr>
            <a:lvl8pPr indent="-304800" lvl="7" marL="3657600" algn="ctr">
              <a:lnSpc>
                <a:spcPct val="115000"/>
              </a:lnSpc>
              <a:spcBef>
                <a:spcPts val="0"/>
              </a:spcBef>
              <a:spcAft>
                <a:spcPts val="0"/>
              </a:spcAft>
              <a:buClr>
                <a:schemeClr val="lt1"/>
              </a:buClr>
              <a:buSzPts val="1200"/>
              <a:buChar char="○"/>
              <a:defRPr>
                <a:solidFill>
                  <a:schemeClr val="lt1"/>
                </a:solidFill>
              </a:defRPr>
            </a:lvl8pPr>
            <a:lvl9pPr indent="-304800" lvl="8" marL="4114800" algn="ctr">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6">
  <p:cSld name="CUSTOM_1_1_1_1_1">
    <p:bg>
      <p:bgPr>
        <a:blipFill>
          <a:blip r:embed="rId2">
            <a:alphaModFix/>
          </a:blip>
          <a:stretch>
            <a:fillRect/>
          </a:stretch>
        </a:blipFill>
      </p:bgPr>
    </p:bg>
    <p:spTree>
      <p:nvGrpSpPr>
        <p:cNvPr id="305" name="Shape 305"/>
        <p:cNvGrpSpPr/>
        <p:nvPr/>
      </p:nvGrpSpPr>
      <p:grpSpPr>
        <a:xfrm>
          <a:off x="0" y="0"/>
          <a:ext cx="0" cy="0"/>
          <a:chOff x="0" y="0"/>
          <a:chExt cx="0" cy="0"/>
        </a:xfrm>
      </p:grpSpPr>
      <p:sp>
        <p:nvSpPr>
          <p:cNvPr id="306" name="Google Shape;306;p91"/>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a:spcBef>
                <a:spcPts val="0"/>
              </a:spcBef>
              <a:spcAft>
                <a:spcPts val="0"/>
              </a:spcAft>
              <a:buClr>
                <a:schemeClr val="dk1"/>
              </a:buClr>
              <a:buSzPts val="4800"/>
              <a:buNone/>
              <a:defRPr sz="4800">
                <a:solidFill>
                  <a:schemeClr val="dk1"/>
                </a:solidFill>
              </a:defRPr>
            </a:lvl2pPr>
            <a:lvl3pPr lvl="2">
              <a:spcBef>
                <a:spcPts val="0"/>
              </a:spcBef>
              <a:spcAft>
                <a:spcPts val="0"/>
              </a:spcAft>
              <a:buClr>
                <a:schemeClr val="dk1"/>
              </a:buClr>
              <a:buSzPts val="4800"/>
              <a:buNone/>
              <a:defRPr sz="4800">
                <a:solidFill>
                  <a:schemeClr val="dk1"/>
                </a:solidFill>
              </a:defRPr>
            </a:lvl3pPr>
            <a:lvl4pPr lvl="3">
              <a:spcBef>
                <a:spcPts val="0"/>
              </a:spcBef>
              <a:spcAft>
                <a:spcPts val="0"/>
              </a:spcAft>
              <a:buClr>
                <a:schemeClr val="dk1"/>
              </a:buClr>
              <a:buSzPts val="4800"/>
              <a:buNone/>
              <a:defRPr sz="4800">
                <a:solidFill>
                  <a:schemeClr val="dk1"/>
                </a:solidFill>
              </a:defRPr>
            </a:lvl4pPr>
            <a:lvl5pPr lvl="4">
              <a:spcBef>
                <a:spcPts val="0"/>
              </a:spcBef>
              <a:spcAft>
                <a:spcPts val="0"/>
              </a:spcAft>
              <a:buClr>
                <a:schemeClr val="dk1"/>
              </a:buClr>
              <a:buSzPts val="4800"/>
              <a:buNone/>
              <a:defRPr sz="4800">
                <a:solidFill>
                  <a:schemeClr val="dk1"/>
                </a:solidFill>
              </a:defRPr>
            </a:lvl5pPr>
            <a:lvl6pPr lvl="5">
              <a:spcBef>
                <a:spcPts val="0"/>
              </a:spcBef>
              <a:spcAft>
                <a:spcPts val="0"/>
              </a:spcAft>
              <a:buClr>
                <a:schemeClr val="dk1"/>
              </a:buClr>
              <a:buSzPts val="4800"/>
              <a:buNone/>
              <a:defRPr sz="4800">
                <a:solidFill>
                  <a:schemeClr val="dk1"/>
                </a:solidFill>
              </a:defRPr>
            </a:lvl6pPr>
            <a:lvl7pPr lvl="6">
              <a:spcBef>
                <a:spcPts val="0"/>
              </a:spcBef>
              <a:spcAft>
                <a:spcPts val="0"/>
              </a:spcAft>
              <a:buClr>
                <a:schemeClr val="dk1"/>
              </a:buClr>
              <a:buSzPts val="4800"/>
              <a:buNone/>
              <a:defRPr sz="4800">
                <a:solidFill>
                  <a:schemeClr val="dk1"/>
                </a:solidFill>
              </a:defRPr>
            </a:lvl7pPr>
            <a:lvl8pPr lvl="7">
              <a:spcBef>
                <a:spcPts val="0"/>
              </a:spcBef>
              <a:spcAft>
                <a:spcPts val="0"/>
              </a:spcAft>
              <a:buClr>
                <a:schemeClr val="dk1"/>
              </a:buClr>
              <a:buSzPts val="4800"/>
              <a:buNone/>
              <a:defRPr sz="4800">
                <a:solidFill>
                  <a:schemeClr val="dk1"/>
                </a:solidFill>
              </a:defRPr>
            </a:lvl8pPr>
            <a:lvl9pPr lvl="8">
              <a:spcBef>
                <a:spcPts val="0"/>
              </a:spcBef>
              <a:spcAft>
                <a:spcPts val="0"/>
              </a:spcAft>
              <a:buClr>
                <a:schemeClr val="dk1"/>
              </a:buClr>
              <a:buSzPts val="4800"/>
              <a:buNone/>
              <a:defRPr sz="4800">
                <a:solidFill>
                  <a:schemeClr val="dk1"/>
                </a:solidFill>
              </a:defRPr>
            </a:lvl9pPr>
          </a:lstStyle>
          <a:p/>
        </p:txBody>
      </p:sp>
      <p:sp>
        <p:nvSpPr>
          <p:cNvPr id="307" name="Google Shape;307;p91"/>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gn="ctr">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gn="ctr">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lt1"/>
              </a:buClr>
              <a:buSzPts val="1200"/>
              <a:buChar char="○"/>
              <a:defRPr>
                <a:solidFill>
                  <a:schemeClr val="lt1"/>
                </a:solidFill>
              </a:defRPr>
            </a:lvl5pPr>
            <a:lvl6pPr indent="-304800" lvl="5" marL="2743200" algn="ctr">
              <a:lnSpc>
                <a:spcPct val="115000"/>
              </a:lnSpc>
              <a:spcBef>
                <a:spcPts val="0"/>
              </a:spcBef>
              <a:spcAft>
                <a:spcPts val="0"/>
              </a:spcAft>
              <a:buClr>
                <a:schemeClr val="lt1"/>
              </a:buClr>
              <a:buSzPts val="1200"/>
              <a:buChar char="■"/>
              <a:defRPr>
                <a:solidFill>
                  <a:schemeClr val="lt1"/>
                </a:solidFill>
              </a:defRPr>
            </a:lvl6pPr>
            <a:lvl7pPr indent="-304800" lvl="6" marL="3200400" algn="ctr">
              <a:lnSpc>
                <a:spcPct val="115000"/>
              </a:lnSpc>
              <a:spcBef>
                <a:spcPts val="0"/>
              </a:spcBef>
              <a:spcAft>
                <a:spcPts val="0"/>
              </a:spcAft>
              <a:buClr>
                <a:schemeClr val="lt1"/>
              </a:buClr>
              <a:buSzPts val="1200"/>
              <a:buChar char="●"/>
              <a:defRPr>
                <a:solidFill>
                  <a:schemeClr val="lt1"/>
                </a:solidFill>
              </a:defRPr>
            </a:lvl7pPr>
            <a:lvl8pPr indent="-304800" lvl="7" marL="3657600" algn="ctr">
              <a:lnSpc>
                <a:spcPct val="115000"/>
              </a:lnSpc>
              <a:spcBef>
                <a:spcPts val="0"/>
              </a:spcBef>
              <a:spcAft>
                <a:spcPts val="0"/>
              </a:spcAft>
              <a:buClr>
                <a:schemeClr val="lt1"/>
              </a:buClr>
              <a:buSzPts val="1200"/>
              <a:buChar char="○"/>
              <a:defRPr>
                <a:solidFill>
                  <a:schemeClr val="lt1"/>
                </a:solidFill>
              </a:defRPr>
            </a:lvl8pPr>
            <a:lvl9pPr indent="-304800" lvl="8" marL="4114800" algn="ctr">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7">
  <p:cSld name="CUSTOM_1_1_1_1_1_1">
    <p:bg>
      <p:bgPr>
        <a:blipFill>
          <a:blip r:embed="rId2">
            <a:alphaModFix/>
          </a:blip>
          <a:stretch>
            <a:fillRect/>
          </a:stretch>
        </a:blipFill>
      </p:bgPr>
    </p:bg>
    <p:spTree>
      <p:nvGrpSpPr>
        <p:cNvPr id="308" name="Shape 308"/>
        <p:cNvGrpSpPr/>
        <p:nvPr/>
      </p:nvGrpSpPr>
      <p:grpSpPr>
        <a:xfrm>
          <a:off x="0" y="0"/>
          <a:ext cx="0" cy="0"/>
          <a:chOff x="0" y="0"/>
          <a:chExt cx="0" cy="0"/>
        </a:xfrm>
      </p:grpSpPr>
      <p:sp>
        <p:nvSpPr>
          <p:cNvPr id="309" name="Google Shape;309;p92"/>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a:spcBef>
                <a:spcPts val="0"/>
              </a:spcBef>
              <a:spcAft>
                <a:spcPts val="0"/>
              </a:spcAft>
              <a:buClr>
                <a:schemeClr val="dk1"/>
              </a:buClr>
              <a:buSzPts val="4800"/>
              <a:buNone/>
              <a:defRPr sz="4800">
                <a:solidFill>
                  <a:schemeClr val="dk1"/>
                </a:solidFill>
              </a:defRPr>
            </a:lvl2pPr>
            <a:lvl3pPr lvl="2">
              <a:spcBef>
                <a:spcPts val="0"/>
              </a:spcBef>
              <a:spcAft>
                <a:spcPts val="0"/>
              </a:spcAft>
              <a:buClr>
                <a:schemeClr val="dk1"/>
              </a:buClr>
              <a:buSzPts val="4800"/>
              <a:buNone/>
              <a:defRPr sz="4800">
                <a:solidFill>
                  <a:schemeClr val="dk1"/>
                </a:solidFill>
              </a:defRPr>
            </a:lvl3pPr>
            <a:lvl4pPr lvl="3">
              <a:spcBef>
                <a:spcPts val="0"/>
              </a:spcBef>
              <a:spcAft>
                <a:spcPts val="0"/>
              </a:spcAft>
              <a:buClr>
                <a:schemeClr val="dk1"/>
              </a:buClr>
              <a:buSzPts val="4800"/>
              <a:buNone/>
              <a:defRPr sz="4800">
                <a:solidFill>
                  <a:schemeClr val="dk1"/>
                </a:solidFill>
              </a:defRPr>
            </a:lvl4pPr>
            <a:lvl5pPr lvl="4">
              <a:spcBef>
                <a:spcPts val="0"/>
              </a:spcBef>
              <a:spcAft>
                <a:spcPts val="0"/>
              </a:spcAft>
              <a:buClr>
                <a:schemeClr val="dk1"/>
              </a:buClr>
              <a:buSzPts val="4800"/>
              <a:buNone/>
              <a:defRPr sz="4800">
                <a:solidFill>
                  <a:schemeClr val="dk1"/>
                </a:solidFill>
              </a:defRPr>
            </a:lvl5pPr>
            <a:lvl6pPr lvl="5">
              <a:spcBef>
                <a:spcPts val="0"/>
              </a:spcBef>
              <a:spcAft>
                <a:spcPts val="0"/>
              </a:spcAft>
              <a:buClr>
                <a:schemeClr val="dk1"/>
              </a:buClr>
              <a:buSzPts val="4800"/>
              <a:buNone/>
              <a:defRPr sz="4800">
                <a:solidFill>
                  <a:schemeClr val="dk1"/>
                </a:solidFill>
              </a:defRPr>
            </a:lvl6pPr>
            <a:lvl7pPr lvl="6">
              <a:spcBef>
                <a:spcPts val="0"/>
              </a:spcBef>
              <a:spcAft>
                <a:spcPts val="0"/>
              </a:spcAft>
              <a:buClr>
                <a:schemeClr val="dk1"/>
              </a:buClr>
              <a:buSzPts val="4800"/>
              <a:buNone/>
              <a:defRPr sz="4800">
                <a:solidFill>
                  <a:schemeClr val="dk1"/>
                </a:solidFill>
              </a:defRPr>
            </a:lvl7pPr>
            <a:lvl8pPr lvl="7">
              <a:spcBef>
                <a:spcPts val="0"/>
              </a:spcBef>
              <a:spcAft>
                <a:spcPts val="0"/>
              </a:spcAft>
              <a:buClr>
                <a:schemeClr val="dk1"/>
              </a:buClr>
              <a:buSzPts val="4800"/>
              <a:buNone/>
              <a:defRPr sz="4800">
                <a:solidFill>
                  <a:schemeClr val="dk1"/>
                </a:solidFill>
              </a:defRPr>
            </a:lvl8pPr>
            <a:lvl9pPr lvl="8">
              <a:spcBef>
                <a:spcPts val="0"/>
              </a:spcBef>
              <a:spcAft>
                <a:spcPts val="0"/>
              </a:spcAft>
              <a:buClr>
                <a:schemeClr val="dk1"/>
              </a:buClr>
              <a:buSzPts val="4800"/>
              <a:buNone/>
              <a:defRPr sz="4800">
                <a:solidFill>
                  <a:schemeClr val="dk1"/>
                </a:solidFill>
              </a:defRPr>
            </a:lvl9pPr>
          </a:lstStyle>
          <a:p/>
        </p:txBody>
      </p:sp>
      <p:sp>
        <p:nvSpPr>
          <p:cNvPr id="310" name="Google Shape;310;p92"/>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gn="ctr">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gn="ctr">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lt1"/>
              </a:buClr>
              <a:buSzPts val="1200"/>
              <a:buChar char="○"/>
              <a:defRPr>
                <a:solidFill>
                  <a:schemeClr val="lt1"/>
                </a:solidFill>
              </a:defRPr>
            </a:lvl5pPr>
            <a:lvl6pPr indent="-304800" lvl="5" marL="2743200" algn="ctr">
              <a:lnSpc>
                <a:spcPct val="115000"/>
              </a:lnSpc>
              <a:spcBef>
                <a:spcPts val="0"/>
              </a:spcBef>
              <a:spcAft>
                <a:spcPts val="0"/>
              </a:spcAft>
              <a:buClr>
                <a:schemeClr val="lt1"/>
              </a:buClr>
              <a:buSzPts val="1200"/>
              <a:buChar char="■"/>
              <a:defRPr>
                <a:solidFill>
                  <a:schemeClr val="lt1"/>
                </a:solidFill>
              </a:defRPr>
            </a:lvl6pPr>
            <a:lvl7pPr indent="-304800" lvl="6" marL="3200400" algn="ctr">
              <a:lnSpc>
                <a:spcPct val="115000"/>
              </a:lnSpc>
              <a:spcBef>
                <a:spcPts val="0"/>
              </a:spcBef>
              <a:spcAft>
                <a:spcPts val="0"/>
              </a:spcAft>
              <a:buClr>
                <a:schemeClr val="lt1"/>
              </a:buClr>
              <a:buSzPts val="1200"/>
              <a:buChar char="●"/>
              <a:defRPr>
                <a:solidFill>
                  <a:schemeClr val="lt1"/>
                </a:solidFill>
              </a:defRPr>
            </a:lvl7pPr>
            <a:lvl8pPr indent="-304800" lvl="7" marL="3657600" algn="ctr">
              <a:lnSpc>
                <a:spcPct val="115000"/>
              </a:lnSpc>
              <a:spcBef>
                <a:spcPts val="0"/>
              </a:spcBef>
              <a:spcAft>
                <a:spcPts val="0"/>
              </a:spcAft>
              <a:buClr>
                <a:schemeClr val="lt1"/>
              </a:buClr>
              <a:buSzPts val="1200"/>
              <a:buChar char="○"/>
              <a:defRPr>
                <a:solidFill>
                  <a:schemeClr val="lt1"/>
                </a:solidFill>
              </a:defRPr>
            </a:lvl8pPr>
            <a:lvl9pPr indent="-304800" lvl="8" marL="4114800" algn="ctr">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8">
  <p:cSld name="CUSTOM_1_1_1_1_1_1_1">
    <p:bg>
      <p:bgPr>
        <a:blipFill>
          <a:blip r:embed="rId2">
            <a:alphaModFix/>
          </a:blip>
          <a:stretch>
            <a:fillRect/>
          </a:stretch>
        </a:blipFill>
      </p:bgPr>
    </p:bg>
    <p:spTree>
      <p:nvGrpSpPr>
        <p:cNvPr id="311" name="Shape 311"/>
        <p:cNvGrpSpPr/>
        <p:nvPr/>
      </p:nvGrpSpPr>
      <p:grpSpPr>
        <a:xfrm>
          <a:off x="0" y="0"/>
          <a:ext cx="0" cy="0"/>
          <a:chOff x="0" y="0"/>
          <a:chExt cx="0" cy="0"/>
        </a:xfrm>
      </p:grpSpPr>
      <p:sp>
        <p:nvSpPr>
          <p:cNvPr id="312" name="Google Shape;312;p93"/>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a:spcBef>
                <a:spcPts val="0"/>
              </a:spcBef>
              <a:spcAft>
                <a:spcPts val="0"/>
              </a:spcAft>
              <a:buClr>
                <a:schemeClr val="dk1"/>
              </a:buClr>
              <a:buSzPts val="4800"/>
              <a:buNone/>
              <a:defRPr sz="4800">
                <a:solidFill>
                  <a:schemeClr val="dk1"/>
                </a:solidFill>
              </a:defRPr>
            </a:lvl2pPr>
            <a:lvl3pPr lvl="2">
              <a:spcBef>
                <a:spcPts val="0"/>
              </a:spcBef>
              <a:spcAft>
                <a:spcPts val="0"/>
              </a:spcAft>
              <a:buClr>
                <a:schemeClr val="dk1"/>
              </a:buClr>
              <a:buSzPts val="4800"/>
              <a:buNone/>
              <a:defRPr sz="4800">
                <a:solidFill>
                  <a:schemeClr val="dk1"/>
                </a:solidFill>
              </a:defRPr>
            </a:lvl3pPr>
            <a:lvl4pPr lvl="3">
              <a:spcBef>
                <a:spcPts val="0"/>
              </a:spcBef>
              <a:spcAft>
                <a:spcPts val="0"/>
              </a:spcAft>
              <a:buClr>
                <a:schemeClr val="dk1"/>
              </a:buClr>
              <a:buSzPts val="4800"/>
              <a:buNone/>
              <a:defRPr sz="4800">
                <a:solidFill>
                  <a:schemeClr val="dk1"/>
                </a:solidFill>
              </a:defRPr>
            </a:lvl4pPr>
            <a:lvl5pPr lvl="4">
              <a:spcBef>
                <a:spcPts val="0"/>
              </a:spcBef>
              <a:spcAft>
                <a:spcPts val="0"/>
              </a:spcAft>
              <a:buClr>
                <a:schemeClr val="dk1"/>
              </a:buClr>
              <a:buSzPts val="4800"/>
              <a:buNone/>
              <a:defRPr sz="4800">
                <a:solidFill>
                  <a:schemeClr val="dk1"/>
                </a:solidFill>
              </a:defRPr>
            </a:lvl5pPr>
            <a:lvl6pPr lvl="5">
              <a:spcBef>
                <a:spcPts val="0"/>
              </a:spcBef>
              <a:spcAft>
                <a:spcPts val="0"/>
              </a:spcAft>
              <a:buClr>
                <a:schemeClr val="dk1"/>
              </a:buClr>
              <a:buSzPts val="4800"/>
              <a:buNone/>
              <a:defRPr sz="4800">
                <a:solidFill>
                  <a:schemeClr val="dk1"/>
                </a:solidFill>
              </a:defRPr>
            </a:lvl6pPr>
            <a:lvl7pPr lvl="6">
              <a:spcBef>
                <a:spcPts val="0"/>
              </a:spcBef>
              <a:spcAft>
                <a:spcPts val="0"/>
              </a:spcAft>
              <a:buClr>
                <a:schemeClr val="dk1"/>
              </a:buClr>
              <a:buSzPts val="4800"/>
              <a:buNone/>
              <a:defRPr sz="4800">
                <a:solidFill>
                  <a:schemeClr val="dk1"/>
                </a:solidFill>
              </a:defRPr>
            </a:lvl7pPr>
            <a:lvl8pPr lvl="7">
              <a:spcBef>
                <a:spcPts val="0"/>
              </a:spcBef>
              <a:spcAft>
                <a:spcPts val="0"/>
              </a:spcAft>
              <a:buClr>
                <a:schemeClr val="dk1"/>
              </a:buClr>
              <a:buSzPts val="4800"/>
              <a:buNone/>
              <a:defRPr sz="4800">
                <a:solidFill>
                  <a:schemeClr val="dk1"/>
                </a:solidFill>
              </a:defRPr>
            </a:lvl8pPr>
            <a:lvl9pPr lvl="8">
              <a:spcBef>
                <a:spcPts val="0"/>
              </a:spcBef>
              <a:spcAft>
                <a:spcPts val="0"/>
              </a:spcAft>
              <a:buClr>
                <a:schemeClr val="dk1"/>
              </a:buClr>
              <a:buSzPts val="4800"/>
              <a:buNone/>
              <a:defRPr sz="4800">
                <a:solidFill>
                  <a:schemeClr val="dk1"/>
                </a:solidFill>
              </a:defRPr>
            </a:lvl9pPr>
          </a:lstStyle>
          <a:p/>
        </p:txBody>
      </p:sp>
      <p:sp>
        <p:nvSpPr>
          <p:cNvPr id="313" name="Google Shape;313;p93"/>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algn="ctr">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algn="ctr">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algn="ctr">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algn="ctr">
              <a:lnSpc>
                <a:spcPct val="115000"/>
              </a:lnSpc>
              <a:spcBef>
                <a:spcPts val="0"/>
              </a:spcBef>
              <a:spcAft>
                <a:spcPts val="0"/>
              </a:spcAft>
              <a:buClr>
                <a:schemeClr val="lt1"/>
              </a:buClr>
              <a:buSzPts val="1200"/>
              <a:buChar char="○"/>
              <a:defRPr>
                <a:solidFill>
                  <a:schemeClr val="lt1"/>
                </a:solidFill>
              </a:defRPr>
            </a:lvl5pPr>
            <a:lvl6pPr indent="-304800" lvl="5" marL="2743200" algn="ctr">
              <a:lnSpc>
                <a:spcPct val="115000"/>
              </a:lnSpc>
              <a:spcBef>
                <a:spcPts val="0"/>
              </a:spcBef>
              <a:spcAft>
                <a:spcPts val="0"/>
              </a:spcAft>
              <a:buClr>
                <a:schemeClr val="lt1"/>
              </a:buClr>
              <a:buSzPts val="1200"/>
              <a:buChar char="■"/>
              <a:defRPr>
                <a:solidFill>
                  <a:schemeClr val="lt1"/>
                </a:solidFill>
              </a:defRPr>
            </a:lvl6pPr>
            <a:lvl7pPr indent="-304800" lvl="6" marL="3200400" algn="ctr">
              <a:lnSpc>
                <a:spcPct val="115000"/>
              </a:lnSpc>
              <a:spcBef>
                <a:spcPts val="0"/>
              </a:spcBef>
              <a:spcAft>
                <a:spcPts val="0"/>
              </a:spcAft>
              <a:buClr>
                <a:schemeClr val="lt1"/>
              </a:buClr>
              <a:buSzPts val="1200"/>
              <a:buChar char="●"/>
              <a:defRPr>
                <a:solidFill>
                  <a:schemeClr val="lt1"/>
                </a:solidFill>
              </a:defRPr>
            </a:lvl7pPr>
            <a:lvl8pPr indent="-304800" lvl="7" marL="3657600" algn="ctr">
              <a:lnSpc>
                <a:spcPct val="115000"/>
              </a:lnSpc>
              <a:spcBef>
                <a:spcPts val="0"/>
              </a:spcBef>
              <a:spcAft>
                <a:spcPts val="0"/>
              </a:spcAft>
              <a:buClr>
                <a:schemeClr val="lt1"/>
              </a:buClr>
              <a:buSzPts val="1200"/>
              <a:buChar char="○"/>
              <a:defRPr>
                <a:solidFill>
                  <a:schemeClr val="lt1"/>
                </a:solidFill>
              </a:defRPr>
            </a:lvl8pPr>
            <a:lvl9pPr indent="-304800" lvl="8" marL="4114800" algn="ctr">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1">
  <p:cSld name="CUSTOM_4">
    <p:bg>
      <p:bgPr>
        <a:blipFill>
          <a:blip r:embed="rId2">
            <a:alphaModFix/>
          </a:blip>
          <a:stretch>
            <a:fillRect/>
          </a:stretch>
        </a:blipFill>
      </p:bgPr>
    </p:bg>
    <p:spTree>
      <p:nvGrpSpPr>
        <p:cNvPr id="314" name="Shape 314"/>
        <p:cNvGrpSpPr/>
        <p:nvPr/>
      </p:nvGrpSpPr>
      <p:grpSpPr>
        <a:xfrm>
          <a:off x="0" y="0"/>
          <a:ext cx="0" cy="0"/>
          <a:chOff x="0" y="0"/>
          <a:chExt cx="0" cy="0"/>
        </a:xfrm>
      </p:grpSpPr>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1">
  <p:cSld name="CUSTOM_1_2">
    <p:bg>
      <p:bgPr>
        <a:blipFill>
          <a:blip r:embed="rId2">
            <a:alphaModFix/>
          </a:blip>
          <a:stretch>
            <a:fillRect/>
          </a:stretch>
        </a:blipFill>
      </p:bgPr>
    </p:bg>
    <p:spTree>
      <p:nvGrpSpPr>
        <p:cNvPr id="315" name="Shape 315"/>
        <p:cNvGrpSpPr/>
        <p:nvPr/>
      </p:nvGrpSpPr>
      <p:grpSpPr>
        <a:xfrm>
          <a:off x="0" y="0"/>
          <a:ext cx="0" cy="0"/>
          <a:chOff x="0" y="0"/>
          <a:chExt cx="0" cy="0"/>
        </a:xfrm>
      </p:grpSpPr>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1">
  <p:cSld name="CUSTOM_1_1_2">
    <p:bg>
      <p:bgPr>
        <a:blipFill>
          <a:blip r:embed="rId2">
            <a:alphaModFix/>
          </a:blip>
          <a:stretch>
            <a:fillRect/>
          </a:stretch>
        </a:blipFill>
      </p:bgPr>
    </p:bg>
    <p:spTree>
      <p:nvGrpSpPr>
        <p:cNvPr id="316" name="Shape 316"/>
        <p:cNvGrpSpPr/>
        <p:nvPr/>
      </p:nvGrpSpPr>
      <p:grpSpPr>
        <a:xfrm>
          <a:off x="0" y="0"/>
          <a:ext cx="0" cy="0"/>
          <a:chOff x="0" y="0"/>
          <a:chExt cx="0" cy="0"/>
        </a:xfrm>
      </p:grpSpPr>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4 1">
  <p:cSld name="CUSTOM_1_1_1_2">
    <p:bg>
      <p:bgPr>
        <a:blipFill>
          <a:blip r:embed="rId2">
            <a:alphaModFix/>
          </a:blip>
          <a:stretch>
            <a:fillRect/>
          </a:stretch>
        </a:blipFill>
      </p:bgPr>
    </p:bg>
    <p:spTree>
      <p:nvGrpSpPr>
        <p:cNvPr id="317" name="Shape 317"/>
        <p:cNvGrpSpPr/>
        <p:nvPr/>
      </p:nvGrpSpPr>
      <p:grpSpPr>
        <a:xfrm>
          <a:off x="0" y="0"/>
          <a:ext cx="0" cy="0"/>
          <a:chOff x="0" y="0"/>
          <a:chExt cx="0" cy="0"/>
        </a:xfrm>
      </p:grpSpPr>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5 1">
  <p:cSld name="CUSTOM_1_1_1_1_2">
    <p:bg>
      <p:bgPr>
        <a:blipFill>
          <a:blip r:embed="rId2">
            <a:alphaModFix/>
          </a:blip>
          <a:stretch>
            <a:fillRect/>
          </a:stretch>
        </a:blipFill>
      </p:bgPr>
    </p:bg>
    <p:spTree>
      <p:nvGrpSpPr>
        <p:cNvPr id="318" name="Shape 318"/>
        <p:cNvGrpSpPr/>
        <p:nvPr/>
      </p:nvGrpSpPr>
      <p:grpSpPr>
        <a:xfrm>
          <a:off x="0" y="0"/>
          <a:ext cx="0" cy="0"/>
          <a:chOff x="0" y="0"/>
          <a:chExt cx="0" cy="0"/>
        </a:xfrm>
      </p:grpSpPr>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6 1">
  <p:cSld name="CUSTOM_1_1_1_1_1_2">
    <p:bg>
      <p:bgPr>
        <a:blipFill>
          <a:blip r:embed="rId2">
            <a:alphaModFix/>
          </a:blip>
          <a:stretch>
            <a:fillRect/>
          </a:stretch>
        </a:blipFill>
      </p:bgPr>
    </p:bg>
    <p:spTree>
      <p:nvGrpSpPr>
        <p:cNvPr id="319" name="Shape 319"/>
        <p:cNvGrpSpPr/>
        <p:nvPr/>
      </p:nvGrpSpPr>
      <p:grpSpPr>
        <a:xfrm>
          <a:off x="0" y="0"/>
          <a:ext cx="0" cy="0"/>
          <a:chOff x="0" y="0"/>
          <a:chExt cx="0" cy="0"/>
        </a:xfrm>
      </p:grpSpPr>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7 1">
  <p:cSld name="CUSTOM_1_1_1_1_1_1_2">
    <p:bg>
      <p:bgPr>
        <a:blipFill>
          <a:blip r:embed="rId2">
            <a:alphaModFix/>
          </a:blip>
          <a:stretch>
            <a:fillRect/>
          </a:stretch>
        </a:blipFill>
      </p:bgPr>
    </p:bg>
    <p:spTree>
      <p:nvGrpSpPr>
        <p:cNvPr id="320" name="Shape 320"/>
        <p:cNvGrpSpPr/>
        <p:nvPr/>
      </p:nvGrpSpPr>
      <p:grpSpPr>
        <a:xfrm>
          <a:off x="0" y="0"/>
          <a:ext cx="0" cy="0"/>
          <a:chOff x="0" y="0"/>
          <a:chExt cx="0" cy="0"/>
        </a:xfrm>
      </p:grpSpPr>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8 1">
  <p:cSld name="CUSTOM_1_1_1_1_1_1_1_2">
    <p:bg>
      <p:bgPr>
        <a:blipFill>
          <a:blip r:embed="rId2">
            <a:alphaModFix/>
          </a:blip>
          <a:stretch>
            <a:fillRect/>
          </a:stretch>
        </a:blipFill>
      </p:bgPr>
    </p:bg>
    <p:spTree>
      <p:nvGrpSpPr>
        <p:cNvPr id="321" name="Shape 32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36" Type="http://schemas.openxmlformats.org/officeDocument/2006/relationships/theme" Target="../theme/theme2.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75.xml"/><Relationship Id="rId84" Type="http://schemas.openxmlformats.org/officeDocument/2006/relationships/slideLayout" Target="../slideLayouts/slideLayout119.xml"/><Relationship Id="rId83" Type="http://schemas.openxmlformats.org/officeDocument/2006/relationships/slideLayout" Target="../slideLayouts/slideLayout118.xml"/><Relationship Id="rId42" Type="http://schemas.openxmlformats.org/officeDocument/2006/relationships/slideLayout" Target="../slideLayouts/slideLayout77.xml"/><Relationship Id="rId86" Type="http://schemas.openxmlformats.org/officeDocument/2006/relationships/slideLayout" Target="../slideLayouts/slideLayout121.xml"/><Relationship Id="rId41" Type="http://schemas.openxmlformats.org/officeDocument/2006/relationships/slideLayout" Target="../slideLayouts/slideLayout76.xml"/><Relationship Id="rId85" Type="http://schemas.openxmlformats.org/officeDocument/2006/relationships/slideLayout" Target="../slideLayouts/slideLayout120.xml"/><Relationship Id="rId44" Type="http://schemas.openxmlformats.org/officeDocument/2006/relationships/slideLayout" Target="../slideLayouts/slideLayout79.xml"/><Relationship Id="rId88" Type="http://schemas.openxmlformats.org/officeDocument/2006/relationships/slideLayout" Target="../slideLayouts/slideLayout123.xml"/><Relationship Id="rId43" Type="http://schemas.openxmlformats.org/officeDocument/2006/relationships/slideLayout" Target="../slideLayouts/slideLayout78.xml"/><Relationship Id="rId87" Type="http://schemas.openxmlformats.org/officeDocument/2006/relationships/slideLayout" Target="../slideLayouts/slideLayout122.xml"/><Relationship Id="rId46" Type="http://schemas.openxmlformats.org/officeDocument/2006/relationships/slideLayout" Target="../slideLayouts/slideLayout81.xml"/><Relationship Id="rId45" Type="http://schemas.openxmlformats.org/officeDocument/2006/relationships/slideLayout" Target="../slideLayouts/slideLayout80.xml"/><Relationship Id="rId89" Type="http://schemas.openxmlformats.org/officeDocument/2006/relationships/slideLayout" Target="../slideLayouts/slideLayout124.xml"/><Relationship Id="rId80" Type="http://schemas.openxmlformats.org/officeDocument/2006/relationships/slideLayout" Target="../slideLayouts/slideLayout115.xml"/><Relationship Id="rId82" Type="http://schemas.openxmlformats.org/officeDocument/2006/relationships/slideLayout" Target="../slideLayouts/slideLayout117.xml"/><Relationship Id="rId81" Type="http://schemas.openxmlformats.org/officeDocument/2006/relationships/slideLayout" Target="../slideLayouts/slideLayout116.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9" Type="http://schemas.openxmlformats.org/officeDocument/2006/relationships/slideLayout" Target="../slideLayouts/slideLayout44.xml"/><Relationship Id="rId48" Type="http://schemas.openxmlformats.org/officeDocument/2006/relationships/slideLayout" Target="../slideLayouts/slideLayout83.xml"/><Relationship Id="rId47" Type="http://schemas.openxmlformats.org/officeDocument/2006/relationships/slideLayout" Target="../slideLayouts/slideLayout82.xml"/><Relationship Id="rId49" Type="http://schemas.openxmlformats.org/officeDocument/2006/relationships/slideLayout" Target="../slideLayouts/slideLayout84.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73" Type="http://schemas.openxmlformats.org/officeDocument/2006/relationships/slideLayout" Target="../slideLayouts/slideLayout108.xml"/><Relationship Id="rId72" Type="http://schemas.openxmlformats.org/officeDocument/2006/relationships/slideLayout" Target="../slideLayouts/slideLayout107.xml"/><Relationship Id="rId31" Type="http://schemas.openxmlformats.org/officeDocument/2006/relationships/slideLayout" Target="../slideLayouts/slideLayout66.xml"/><Relationship Id="rId75" Type="http://schemas.openxmlformats.org/officeDocument/2006/relationships/slideLayout" Target="../slideLayouts/slideLayout110.xml"/><Relationship Id="rId30" Type="http://schemas.openxmlformats.org/officeDocument/2006/relationships/slideLayout" Target="../slideLayouts/slideLayout65.xml"/><Relationship Id="rId74" Type="http://schemas.openxmlformats.org/officeDocument/2006/relationships/slideLayout" Target="../slideLayouts/slideLayout109.xml"/><Relationship Id="rId33" Type="http://schemas.openxmlformats.org/officeDocument/2006/relationships/slideLayout" Target="../slideLayouts/slideLayout68.xml"/><Relationship Id="rId77" Type="http://schemas.openxmlformats.org/officeDocument/2006/relationships/slideLayout" Target="../slideLayouts/slideLayout112.xml"/><Relationship Id="rId32" Type="http://schemas.openxmlformats.org/officeDocument/2006/relationships/slideLayout" Target="../slideLayouts/slideLayout67.xml"/><Relationship Id="rId76" Type="http://schemas.openxmlformats.org/officeDocument/2006/relationships/slideLayout" Target="../slideLayouts/slideLayout111.xml"/><Relationship Id="rId35" Type="http://schemas.openxmlformats.org/officeDocument/2006/relationships/slideLayout" Target="../slideLayouts/slideLayout70.xml"/><Relationship Id="rId79" Type="http://schemas.openxmlformats.org/officeDocument/2006/relationships/slideLayout" Target="../slideLayouts/slideLayout114.xml"/><Relationship Id="rId34" Type="http://schemas.openxmlformats.org/officeDocument/2006/relationships/slideLayout" Target="../slideLayouts/slideLayout69.xml"/><Relationship Id="rId78" Type="http://schemas.openxmlformats.org/officeDocument/2006/relationships/slideLayout" Target="../slideLayouts/slideLayout113.xml"/><Relationship Id="rId71" Type="http://schemas.openxmlformats.org/officeDocument/2006/relationships/slideLayout" Target="../slideLayouts/slideLayout106.xml"/><Relationship Id="rId70" Type="http://schemas.openxmlformats.org/officeDocument/2006/relationships/slideLayout" Target="../slideLayouts/slideLayout105.xml"/><Relationship Id="rId37" Type="http://schemas.openxmlformats.org/officeDocument/2006/relationships/slideLayout" Target="../slideLayouts/slideLayout72.xml"/><Relationship Id="rId36" Type="http://schemas.openxmlformats.org/officeDocument/2006/relationships/slideLayout" Target="../slideLayouts/slideLayout71.xml"/><Relationship Id="rId39" Type="http://schemas.openxmlformats.org/officeDocument/2006/relationships/slideLayout" Target="../slideLayouts/slideLayout74.xml"/><Relationship Id="rId38" Type="http://schemas.openxmlformats.org/officeDocument/2006/relationships/slideLayout" Target="../slideLayouts/slideLayout73.xml"/><Relationship Id="rId62" Type="http://schemas.openxmlformats.org/officeDocument/2006/relationships/slideLayout" Target="../slideLayouts/slideLayout97.xml"/><Relationship Id="rId61" Type="http://schemas.openxmlformats.org/officeDocument/2006/relationships/slideLayout" Target="../slideLayouts/slideLayout96.xml"/><Relationship Id="rId20" Type="http://schemas.openxmlformats.org/officeDocument/2006/relationships/slideLayout" Target="../slideLayouts/slideLayout55.xml"/><Relationship Id="rId64" Type="http://schemas.openxmlformats.org/officeDocument/2006/relationships/slideLayout" Target="../slideLayouts/slideLayout99.xml"/><Relationship Id="rId63" Type="http://schemas.openxmlformats.org/officeDocument/2006/relationships/slideLayout" Target="../slideLayouts/slideLayout98.xml"/><Relationship Id="rId22" Type="http://schemas.openxmlformats.org/officeDocument/2006/relationships/slideLayout" Target="../slideLayouts/slideLayout57.xml"/><Relationship Id="rId66" Type="http://schemas.openxmlformats.org/officeDocument/2006/relationships/slideLayout" Target="../slideLayouts/slideLayout101.xml"/><Relationship Id="rId21" Type="http://schemas.openxmlformats.org/officeDocument/2006/relationships/slideLayout" Target="../slideLayouts/slideLayout56.xml"/><Relationship Id="rId65" Type="http://schemas.openxmlformats.org/officeDocument/2006/relationships/slideLayout" Target="../slideLayouts/slideLayout100.xml"/><Relationship Id="rId24" Type="http://schemas.openxmlformats.org/officeDocument/2006/relationships/slideLayout" Target="../slideLayouts/slideLayout59.xml"/><Relationship Id="rId68" Type="http://schemas.openxmlformats.org/officeDocument/2006/relationships/slideLayout" Target="../slideLayouts/slideLayout103.xml"/><Relationship Id="rId23" Type="http://schemas.openxmlformats.org/officeDocument/2006/relationships/slideLayout" Target="../slideLayouts/slideLayout58.xml"/><Relationship Id="rId67" Type="http://schemas.openxmlformats.org/officeDocument/2006/relationships/slideLayout" Target="../slideLayouts/slideLayout102.xml"/><Relationship Id="rId60" Type="http://schemas.openxmlformats.org/officeDocument/2006/relationships/slideLayout" Target="../slideLayouts/slideLayout95.xml"/><Relationship Id="rId26" Type="http://schemas.openxmlformats.org/officeDocument/2006/relationships/slideLayout" Target="../slideLayouts/slideLayout61.xml"/><Relationship Id="rId25" Type="http://schemas.openxmlformats.org/officeDocument/2006/relationships/slideLayout" Target="../slideLayouts/slideLayout60.xml"/><Relationship Id="rId69" Type="http://schemas.openxmlformats.org/officeDocument/2006/relationships/slideLayout" Target="../slideLayouts/slideLayout104.xml"/><Relationship Id="rId28" Type="http://schemas.openxmlformats.org/officeDocument/2006/relationships/slideLayout" Target="../slideLayouts/slideLayout63.xml"/><Relationship Id="rId27" Type="http://schemas.openxmlformats.org/officeDocument/2006/relationships/slideLayout" Target="../slideLayouts/slideLayout62.xml"/><Relationship Id="rId29" Type="http://schemas.openxmlformats.org/officeDocument/2006/relationships/slideLayout" Target="../slideLayouts/slideLayout64.xml"/><Relationship Id="rId51" Type="http://schemas.openxmlformats.org/officeDocument/2006/relationships/slideLayout" Target="../slideLayouts/slideLayout86.xml"/><Relationship Id="rId50" Type="http://schemas.openxmlformats.org/officeDocument/2006/relationships/slideLayout" Target="../slideLayouts/slideLayout85.xml"/><Relationship Id="rId53" Type="http://schemas.openxmlformats.org/officeDocument/2006/relationships/slideLayout" Target="../slideLayouts/slideLayout88.xml"/><Relationship Id="rId52" Type="http://schemas.openxmlformats.org/officeDocument/2006/relationships/slideLayout" Target="../slideLayouts/slideLayout87.xml"/><Relationship Id="rId11" Type="http://schemas.openxmlformats.org/officeDocument/2006/relationships/slideLayout" Target="../slideLayouts/slideLayout46.xml"/><Relationship Id="rId55" Type="http://schemas.openxmlformats.org/officeDocument/2006/relationships/slideLayout" Target="../slideLayouts/slideLayout90.xml"/><Relationship Id="rId10" Type="http://schemas.openxmlformats.org/officeDocument/2006/relationships/slideLayout" Target="../slideLayouts/slideLayout45.xml"/><Relationship Id="rId54" Type="http://schemas.openxmlformats.org/officeDocument/2006/relationships/slideLayout" Target="../slideLayouts/slideLayout89.xml"/><Relationship Id="rId13" Type="http://schemas.openxmlformats.org/officeDocument/2006/relationships/slideLayout" Target="../slideLayouts/slideLayout48.xml"/><Relationship Id="rId57" Type="http://schemas.openxmlformats.org/officeDocument/2006/relationships/slideLayout" Target="../slideLayouts/slideLayout92.xml"/><Relationship Id="rId12" Type="http://schemas.openxmlformats.org/officeDocument/2006/relationships/slideLayout" Target="../slideLayouts/slideLayout47.xml"/><Relationship Id="rId56" Type="http://schemas.openxmlformats.org/officeDocument/2006/relationships/slideLayout" Target="../slideLayouts/slideLayout91.xml"/><Relationship Id="rId91" Type="http://schemas.openxmlformats.org/officeDocument/2006/relationships/slideLayout" Target="../slideLayouts/slideLayout126.xml"/><Relationship Id="rId90" Type="http://schemas.openxmlformats.org/officeDocument/2006/relationships/slideLayout" Target="../slideLayouts/slideLayout125.xml"/><Relationship Id="rId93" Type="http://schemas.openxmlformats.org/officeDocument/2006/relationships/theme" Target="../theme/theme1.xml"/><Relationship Id="rId92" Type="http://schemas.openxmlformats.org/officeDocument/2006/relationships/slideLayout" Target="../slideLayouts/slideLayout127.xml"/><Relationship Id="rId15" Type="http://schemas.openxmlformats.org/officeDocument/2006/relationships/slideLayout" Target="../slideLayouts/slideLayout50.xml"/><Relationship Id="rId59" Type="http://schemas.openxmlformats.org/officeDocument/2006/relationships/slideLayout" Target="../slideLayouts/slideLayout94.xml"/><Relationship Id="rId14" Type="http://schemas.openxmlformats.org/officeDocument/2006/relationships/slideLayout" Target="../slideLayouts/slideLayout49.xml"/><Relationship Id="rId58" Type="http://schemas.openxmlformats.org/officeDocument/2006/relationships/slideLayout" Target="../slideLayouts/slideLayout93.xml"/><Relationship Id="rId17" Type="http://schemas.openxmlformats.org/officeDocument/2006/relationships/slideLayout" Target="../slideLayouts/slideLayout52.xml"/><Relationship Id="rId16" Type="http://schemas.openxmlformats.org/officeDocument/2006/relationships/slideLayout" Target="../slideLayouts/slideLayout51.xml"/><Relationship Id="rId19" Type="http://schemas.openxmlformats.org/officeDocument/2006/relationships/slideLayout" Target="../slideLayouts/slideLayout54.xml"/><Relationship Id="rId18"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31" name="Shape 131"/>
        <p:cNvGrpSpPr/>
        <p:nvPr/>
      </p:nvGrpSpPr>
      <p:grpSpPr>
        <a:xfrm>
          <a:off x="0" y="0"/>
          <a:ext cx="0" cy="0"/>
          <a:chOff x="0" y="0"/>
          <a:chExt cx="0" cy="0"/>
        </a:xfrm>
      </p:grpSpPr>
      <p:sp>
        <p:nvSpPr>
          <p:cNvPr id="132" name="Google Shape;132;p3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Ubuntu"/>
              <a:buNone/>
              <a:defRPr b="1" sz="2800">
                <a:solidFill>
                  <a:schemeClr val="dk1"/>
                </a:solidFill>
                <a:latin typeface="Ubuntu"/>
                <a:ea typeface="Ubuntu"/>
                <a:cs typeface="Ubuntu"/>
                <a:sym typeface="Ubuntu"/>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133" name="Google Shape;133;p3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36550" lvl="0" marL="457200">
              <a:lnSpc>
                <a:spcPct val="115000"/>
              </a:lnSpc>
              <a:spcBef>
                <a:spcPts val="0"/>
              </a:spcBef>
              <a:spcAft>
                <a:spcPts val="0"/>
              </a:spcAft>
              <a:buClr>
                <a:schemeClr val="dk1"/>
              </a:buClr>
              <a:buSzPts val="1700"/>
              <a:buFont typeface="Ubuntu"/>
              <a:buChar char="●"/>
              <a:defRPr b="1" sz="17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sz="1200">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a:buChar char="■"/>
              <a:defRPr sz="1200">
                <a:solidFill>
                  <a:schemeClr val="dk1"/>
                </a:solidFill>
                <a:latin typeface="Ubuntu"/>
                <a:ea typeface="Ubuntu"/>
                <a:cs typeface="Ubuntu"/>
                <a:sym typeface="Ubuntu"/>
              </a:defRPr>
            </a:lvl3pPr>
            <a:lvl4pPr indent="-304800" lvl="3" marL="1828800">
              <a:lnSpc>
                <a:spcPct val="115000"/>
              </a:lnSpc>
              <a:spcBef>
                <a:spcPts val="0"/>
              </a:spcBef>
              <a:spcAft>
                <a:spcPts val="0"/>
              </a:spcAft>
              <a:buClr>
                <a:schemeClr val="dk1"/>
              </a:buClr>
              <a:buSzPts val="1200"/>
              <a:buFont typeface="Ubuntu"/>
              <a:buChar char="●"/>
              <a:defRPr sz="1200">
                <a:solidFill>
                  <a:schemeClr val="dk1"/>
                </a:solidFill>
                <a:latin typeface="Ubuntu"/>
                <a:ea typeface="Ubuntu"/>
                <a:cs typeface="Ubuntu"/>
                <a:sym typeface="Ubuntu"/>
              </a:defRPr>
            </a:lvl4pPr>
            <a:lvl5pPr indent="-304800" lvl="4" marL="2286000">
              <a:lnSpc>
                <a:spcPct val="115000"/>
              </a:lnSpc>
              <a:spcBef>
                <a:spcPts val="0"/>
              </a:spcBef>
              <a:spcAft>
                <a:spcPts val="0"/>
              </a:spcAft>
              <a:buClr>
                <a:schemeClr val="dk1"/>
              </a:buClr>
              <a:buSzPts val="1200"/>
              <a:buFont typeface="Ubuntu"/>
              <a:buChar char="○"/>
              <a:defRPr sz="1200">
                <a:solidFill>
                  <a:schemeClr val="dk1"/>
                </a:solidFill>
                <a:latin typeface="Ubuntu"/>
                <a:ea typeface="Ubuntu"/>
                <a:cs typeface="Ubuntu"/>
                <a:sym typeface="Ubuntu"/>
              </a:defRPr>
            </a:lvl5pPr>
            <a:lvl6pPr indent="-304800" lvl="5" marL="2743200">
              <a:lnSpc>
                <a:spcPct val="115000"/>
              </a:lnSpc>
              <a:spcBef>
                <a:spcPts val="0"/>
              </a:spcBef>
              <a:spcAft>
                <a:spcPts val="0"/>
              </a:spcAft>
              <a:buClr>
                <a:schemeClr val="dk1"/>
              </a:buClr>
              <a:buSzPts val="1200"/>
              <a:buFont typeface="Ubuntu"/>
              <a:buChar char="■"/>
              <a:defRPr sz="1200">
                <a:solidFill>
                  <a:schemeClr val="dk1"/>
                </a:solidFill>
                <a:latin typeface="Ubuntu"/>
                <a:ea typeface="Ubuntu"/>
                <a:cs typeface="Ubuntu"/>
                <a:sym typeface="Ubuntu"/>
              </a:defRPr>
            </a:lvl6pPr>
            <a:lvl7pPr indent="-304800" lvl="6" marL="3200400">
              <a:lnSpc>
                <a:spcPct val="115000"/>
              </a:lnSpc>
              <a:spcBef>
                <a:spcPts val="0"/>
              </a:spcBef>
              <a:spcAft>
                <a:spcPts val="0"/>
              </a:spcAft>
              <a:buClr>
                <a:schemeClr val="dk1"/>
              </a:buClr>
              <a:buSzPts val="1200"/>
              <a:buFont typeface="Ubuntu"/>
              <a:buChar char="●"/>
              <a:defRPr sz="1200">
                <a:solidFill>
                  <a:schemeClr val="dk1"/>
                </a:solidFill>
                <a:latin typeface="Ubuntu"/>
                <a:ea typeface="Ubuntu"/>
                <a:cs typeface="Ubuntu"/>
                <a:sym typeface="Ubuntu"/>
              </a:defRPr>
            </a:lvl7pPr>
            <a:lvl8pPr indent="-304800" lvl="7" marL="3657600">
              <a:lnSpc>
                <a:spcPct val="115000"/>
              </a:lnSpc>
              <a:spcBef>
                <a:spcPts val="0"/>
              </a:spcBef>
              <a:spcAft>
                <a:spcPts val="0"/>
              </a:spcAft>
              <a:buClr>
                <a:schemeClr val="dk1"/>
              </a:buClr>
              <a:buSzPts val="1200"/>
              <a:buFont typeface="Ubuntu"/>
              <a:buChar char="○"/>
              <a:defRPr sz="1200">
                <a:solidFill>
                  <a:schemeClr val="dk1"/>
                </a:solidFill>
                <a:latin typeface="Ubuntu"/>
                <a:ea typeface="Ubuntu"/>
                <a:cs typeface="Ubuntu"/>
                <a:sym typeface="Ubuntu"/>
              </a:defRPr>
            </a:lvl8pPr>
            <a:lvl9pPr indent="-304800" lvl="8" marL="4114800">
              <a:lnSpc>
                <a:spcPct val="115000"/>
              </a:lnSpc>
              <a:spcBef>
                <a:spcPts val="0"/>
              </a:spcBef>
              <a:spcAft>
                <a:spcPts val="0"/>
              </a:spcAft>
              <a:buClr>
                <a:schemeClr val="dk1"/>
              </a:buClr>
              <a:buSzPts val="1200"/>
              <a:buFont typeface="Ubuntu"/>
              <a:buChar char="■"/>
              <a:defRPr sz="1200">
                <a:solidFill>
                  <a:schemeClr val="dk1"/>
                </a:solidFill>
                <a:latin typeface="Ubuntu"/>
                <a:ea typeface="Ubuntu"/>
                <a:cs typeface="Ubuntu"/>
                <a:sym typeface="Ubuntu"/>
              </a:defRPr>
            </a:lvl9pPr>
          </a:lstStyle>
          <a:p/>
        </p:txBody>
      </p:sp>
      <p:sp>
        <p:nvSpPr>
          <p:cNvPr id="134" name="Google Shape;134;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 id="2147483712" r:id="rId30"/>
    <p:sldLayoutId id="2147483713" r:id="rId31"/>
    <p:sldLayoutId id="2147483714" r:id="rId32"/>
    <p:sldLayoutId id="2147483715" r:id="rId33"/>
    <p:sldLayoutId id="2147483716" r:id="rId34"/>
    <p:sldLayoutId id="2147483717" r:id="rId35"/>
    <p:sldLayoutId id="2147483718" r:id="rId36"/>
    <p:sldLayoutId id="2147483719" r:id="rId37"/>
    <p:sldLayoutId id="2147483720" r:id="rId38"/>
    <p:sldLayoutId id="2147483721" r:id="rId39"/>
    <p:sldLayoutId id="2147483722" r:id="rId40"/>
    <p:sldLayoutId id="2147483723" r:id="rId41"/>
    <p:sldLayoutId id="2147483724" r:id="rId42"/>
    <p:sldLayoutId id="2147483725" r:id="rId43"/>
    <p:sldLayoutId id="2147483726" r:id="rId44"/>
    <p:sldLayoutId id="2147483727" r:id="rId45"/>
    <p:sldLayoutId id="2147483728" r:id="rId46"/>
    <p:sldLayoutId id="2147483729" r:id="rId47"/>
    <p:sldLayoutId id="2147483730" r:id="rId48"/>
    <p:sldLayoutId id="2147483731" r:id="rId49"/>
    <p:sldLayoutId id="2147483732" r:id="rId50"/>
    <p:sldLayoutId id="2147483733" r:id="rId51"/>
    <p:sldLayoutId id="2147483734" r:id="rId52"/>
    <p:sldLayoutId id="2147483735" r:id="rId53"/>
    <p:sldLayoutId id="2147483736" r:id="rId54"/>
    <p:sldLayoutId id="2147483737" r:id="rId55"/>
    <p:sldLayoutId id="2147483738" r:id="rId56"/>
    <p:sldLayoutId id="2147483739" r:id="rId57"/>
    <p:sldLayoutId id="2147483740" r:id="rId58"/>
    <p:sldLayoutId id="2147483741" r:id="rId59"/>
    <p:sldLayoutId id="2147483742" r:id="rId60"/>
    <p:sldLayoutId id="2147483743" r:id="rId61"/>
    <p:sldLayoutId id="2147483744" r:id="rId62"/>
    <p:sldLayoutId id="2147483745" r:id="rId63"/>
    <p:sldLayoutId id="2147483746" r:id="rId64"/>
    <p:sldLayoutId id="2147483747" r:id="rId65"/>
    <p:sldLayoutId id="2147483748" r:id="rId66"/>
    <p:sldLayoutId id="2147483749" r:id="rId67"/>
    <p:sldLayoutId id="2147483750" r:id="rId68"/>
    <p:sldLayoutId id="2147483751" r:id="rId69"/>
    <p:sldLayoutId id="2147483752" r:id="rId70"/>
    <p:sldLayoutId id="2147483753" r:id="rId71"/>
    <p:sldLayoutId id="2147483754" r:id="rId72"/>
    <p:sldLayoutId id="2147483755" r:id="rId73"/>
    <p:sldLayoutId id="2147483756" r:id="rId74"/>
    <p:sldLayoutId id="2147483757" r:id="rId75"/>
    <p:sldLayoutId id="2147483758" r:id="rId76"/>
    <p:sldLayoutId id="2147483759" r:id="rId77"/>
    <p:sldLayoutId id="2147483760" r:id="rId78"/>
    <p:sldLayoutId id="2147483761" r:id="rId79"/>
    <p:sldLayoutId id="2147483762" r:id="rId80"/>
    <p:sldLayoutId id="2147483763" r:id="rId81"/>
    <p:sldLayoutId id="2147483764" r:id="rId82"/>
    <p:sldLayoutId id="2147483765" r:id="rId83"/>
    <p:sldLayoutId id="2147483766" r:id="rId84"/>
    <p:sldLayoutId id="2147483767" r:id="rId85"/>
    <p:sldLayoutId id="2147483768" r:id="rId86"/>
    <p:sldLayoutId id="2147483769" r:id="rId87"/>
    <p:sldLayoutId id="2147483770" r:id="rId88"/>
    <p:sldLayoutId id="2147483771" r:id="rId89"/>
    <p:sldLayoutId id="2147483772" r:id="rId90"/>
    <p:sldLayoutId id="2147483773" r:id="rId91"/>
    <p:sldLayoutId id="2147483774" r:id="rId9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71.gif"/><Relationship Id="rId4" Type="http://schemas.openxmlformats.org/officeDocument/2006/relationships/image" Target="../media/image6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 Id="rId3" Type="http://schemas.openxmlformats.org/officeDocument/2006/relationships/comments" Target="../comments/comment1.xml"/><Relationship Id="rId4" Type="http://schemas.openxmlformats.org/officeDocument/2006/relationships/image" Target="../media/image88.png"/><Relationship Id="rId5" Type="http://schemas.openxmlformats.org/officeDocument/2006/relationships/image" Target="../media/image91.png"/><Relationship Id="rId6" Type="http://schemas.openxmlformats.org/officeDocument/2006/relationships/image" Target="../media/image92.png"/><Relationship Id="rId7" Type="http://schemas.openxmlformats.org/officeDocument/2006/relationships/image" Target="../media/image93.png"/><Relationship Id="rId8" Type="http://schemas.openxmlformats.org/officeDocument/2006/relationships/image" Target="../media/image7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1.xml"/><Relationship Id="rId3" Type="http://schemas.openxmlformats.org/officeDocument/2006/relationships/image" Target="../media/image81.png"/><Relationship Id="rId4" Type="http://schemas.openxmlformats.org/officeDocument/2006/relationships/image" Target="../media/image96.png"/><Relationship Id="rId5" Type="http://schemas.openxmlformats.org/officeDocument/2006/relationships/image" Target="../media/image97.png"/><Relationship Id="rId6" Type="http://schemas.openxmlformats.org/officeDocument/2006/relationships/image" Target="../media/image98.png"/><Relationship Id="rId7" Type="http://schemas.openxmlformats.org/officeDocument/2006/relationships/image" Target="../media/image10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2.xml"/><Relationship Id="rId3" Type="http://schemas.openxmlformats.org/officeDocument/2006/relationships/image" Target="../media/image99.png"/><Relationship Id="rId4" Type="http://schemas.openxmlformats.org/officeDocument/2006/relationships/image" Target="../media/image101.png"/><Relationship Id="rId5" Type="http://schemas.openxmlformats.org/officeDocument/2006/relationships/image" Target="../media/image104.png"/><Relationship Id="rId6" Type="http://schemas.openxmlformats.org/officeDocument/2006/relationships/image" Target="../media/image10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3.xml"/><Relationship Id="rId3" Type="http://schemas.openxmlformats.org/officeDocument/2006/relationships/image" Target="../media/image99.png"/><Relationship Id="rId4" Type="http://schemas.openxmlformats.org/officeDocument/2006/relationships/image" Target="../media/image101.png"/><Relationship Id="rId5" Type="http://schemas.openxmlformats.org/officeDocument/2006/relationships/image" Target="../media/image104.png"/><Relationship Id="rId6" Type="http://schemas.openxmlformats.org/officeDocument/2006/relationships/image" Target="../media/image105.png"/><Relationship Id="rId7" Type="http://schemas.openxmlformats.org/officeDocument/2006/relationships/image" Target="../media/image10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5.xml"/><Relationship Id="rId3" Type="http://schemas.openxmlformats.org/officeDocument/2006/relationships/image" Target="../media/image14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6.xml"/><Relationship Id="rId3" Type="http://schemas.openxmlformats.org/officeDocument/2006/relationships/image" Target="../media/image144.png"/><Relationship Id="rId4" Type="http://schemas.openxmlformats.org/officeDocument/2006/relationships/image" Target="../media/image10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7.xml"/><Relationship Id="rId3" Type="http://schemas.openxmlformats.org/officeDocument/2006/relationships/image" Target="../media/image144.png"/><Relationship Id="rId4" Type="http://schemas.openxmlformats.org/officeDocument/2006/relationships/image" Target="../media/image10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8.xml"/><Relationship Id="rId3"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115.png"/><Relationship Id="rId5" Type="http://schemas.openxmlformats.org/officeDocument/2006/relationships/image" Target="../media/image112.png"/><Relationship Id="rId6" Type="http://schemas.openxmlformats.org/officeDocument/2006/relationships/image" Target="../media/image111.png"/><Relationship Id="rId7" Type="http://schemas.openxmlformats.org/officeDocument/2006/relationships/image" Target="../media/image113.png"/><Relationship Id="rId8" Type="http://schemas.openxmlformats.org/officeDocument/2006/relationships/image" Target="../media/image114.png"/><Relationship Id="rId10" Type="http://schemas.openxmlformats.org/officeDocument/2006/relationships/image" Target="../media/image1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9.xml"/><Relationship Id="rId3" Type="http://schemas.openxmlformats.org/officeDocument/2006/relationships/image" Target="../media/image112.png"/><Relationship Id="rId4" Type="http://schemas.openxmlformats.org/officeDocument/2006/relationships/image" Target="../media/image111.png"/><Relationship Id="rId9" Type="http://schemas.openxmlformats.org/officeDocument/2006/relationships/image" Target="../media/image81.png"/><Relationship Id="rId5" Type="http://schemas.openxmlformats.org/officeDocument/2006/relationships/image" Target="../media/image113.png"/><Relationship Id="rId6" Type="http://schemas.openxmlformats.org/officeDocument/2006/relationships/image" Target="../media/image114.png"/><Relationship Id="rId7" Type="http://schemas.openxmlformats.org/officeDocument/2006/relationships/image" Target="../media/image115.png"/><Relationship Id="rId8" Type="http://schemas.openxmlformats.org/officeDocument/2006/relationships/image" Target="../media/image116.png"/><Relationship Id="rId10" Type="http://schemas.openxmlformats.org/officeDocument/2006/relationships/image" Target="../media/image7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xml"/><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6.png"/><Relationship Id="rId6" Type="http://schemas.openxmlformats.org/officeDocument/2006/relationships/image" Target="../media/image75.png"/><Relationship Id="rId7" Type="http://schemas.openxmlformats.org/officeDocument/2006/relationships/image" Target="../media/image77.png"/><Relationship Id="rId8" Type="http://schemas.openxmlformats.org/officeDocument/2006/relationships/image" Target="../media/image7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0.xml"/><Relationship Id="rId3" Type="http://schemas.openxmlformats.org/officeDocument/2006/relationships/image" Target="../media/image1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21.xml"/><Relationship Id="rId3" Type="http://schemas.openxmlformats.org/officeDocument/2006/relationships/image" Target="../media/image81.png"/><Relationship Id="rId4" Type="http://schemas.openxmlformats.org/officeDocument/2006/relationships/image" Target="../media/image75.png"/><Relationship Id="rId5" Type="http://schemas.openxmlformats.org/officeDocument/2006/relationships/image" Target="../media/image119.png"/><Relationship Id="rId6" Type="http://schemas.openxmlformats.org/officeDocument/2006/relationships/image" Target="../media/image122.png"/><Relationship Id="rId7" Type="http://schemas.openxmlformats.org/officeDocument/2006/relationships/image" Target="../media/image1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22.xml"/><Relationship Id="rId3" Type="http://schemas.openxmlformats.org/officeDocument/2006/relationships/image" Target="../media/image124.png"/><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23.xml"/><Relationship Id="rId3" Type="http://schemas.openxmlformats.org/officeDocument/2006/relationships/image" Target="../media/image125.png"/><Relationship Id="rId4" Type="http://schemas.openxmlformats.org/officeDocument/2006/relationships/image" Target="../media/image127.png"/><Relationship Id="rId5" Type="http://schemas.openxmlformats.org/officeDocument/2006/relationships/image" Target="../media/image1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24.xml"/><Relationship Id="rId3" Type="http://schemas.openxmlformats.org/officeDocument/2006/relationships/image" Target="../media/image130.png"/><Relationship Id="rId4" Type="http://schemas.openxmlformats.org/officeDocument/2006/relationships/image" Target="../media/image81.png"/><Relationship Id="rId5" Type="http://schemas.openxmlformats.org/officeDocument/2006/relationships/image" Target="../media/image7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25.xml"/><Relationship Id="rId3" Type="http://schemas.openxmlformats.org/officeDocument/2006/relationships/image" Target="../media/image132.png"/><Relationship Id="rId4" Type="http://schemas.openxmlformats.org/officeDocument/2006/relationships/image" Target="../media/image133.png"/><Relationship Id="rId5" Type="http://schemas.openxmlformats.org/officeDocument/2006/relationships/image" Target="../media/image7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17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7.xml"/><Relationship Id="rId3" Type="http://schemas.openxmlformats.org/officeDocument/2006/relationships/image" Target="../media/image7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17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9.xml"/><Relationship Id="rId3" Type="http://schemas.openxmlformats.org/officeDocument/2006/relationships/image" Target="../media/image76.pn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xml"/><Relationship Id="rId3" Type="http://schemas.openxmlformats.org/officeDocument/2006/relationships/image" Target="../media/image80.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0.xml"/><Relationship Id="rId3" Type="http://schemas.openxmlformats.org/officeDocument/2006/relationships/image" Target="../media/image81.png"/><Relationship Id="rId4" Type="http://schemas.openxmlformats.org/officeDocument/2006/relationships/image" Target="../media/image1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17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2.xml"/><Relationship Id="rId3" Type="http://schemas.openxmlformats.org/officeDocument/2006/relationships/image" Target="../media/image81.png"/><Relationship Id="rId4" Type="http://schemas.openxmlformats.org/officeDocument/2006/relationships/image" Target="../media/image13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3.xml"/><Relationship Id="rId3" Type="http://schemas.openxmlformats.org/officeDocument/2006/relationships/image" Target="../media/image81.png"/><Relationship Id="rId4" Type="http://schemas.openxmlformats.org/officeDocument/2006/relationships/image" Target="../media/image1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4.xml"/><Relationship Id="rId3" Type="http://schemas.openxmlformats.org/officeDocument/2006/relationships/image" Target="../media/image76.png"/><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5.xml"/><Relationship Id="rId3" Type="http://schemas.openxmlformats.org/officeDocument/2006/relationships/image" Target="../media/image76.png"/><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12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7.xml"/><Relationship Id="rId3" Type="http://schemas.openxmlformats.org/officeDocument/2006/relationships/image" Target="../media/image76.png"/><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8.xml"/><Relationship Id="rId3" Type="http://schemas.openxmlformats.org/officeDocument/2006/relationships/image" Target="../media/image145.png"/><Relationship Id="rId4" Type="http://schemas.openxmlformats.org/officeDocument/2006/relationships/image" Target="../media/image76.png"/><Relationship Id="rId5" Type="http://schemas.openxmlformats.org/officeDocument/2006/relationships/image" Target="../media/image7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1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2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0.xml"/><Relationship Id="rId3" Type="http://schemas.openxmlformats.org/officeDocument/2006/relationships/comments" Target="../comments/comment2.xml"/><Relationship Id="rId4" Type="http://schemas.openxmlformats.org/officeDocument/2006/relationships/image" Target="../media/image145.png"/><Relationship Id="rId5" Type="http://schemas.openxmlformats.org/officeDocument/2006/relationships/image" Target="../media/image76.png"/><Relationship Id="rId6" Type="http://schemas.openxmlformats.org/officeDocument/2006/relationships/image" Target="../media/image7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comments" Target="../comments/comment3.xml"/><Relationship Id="rId4" Type="http://schemas.openxmlformats.org/officeDocument/2006/relationships/image" Target="../media/image76.png"/><Relationship Id="rId5" Type="http://schemas.openxmlformats.org/officeDocument/2006/relationships/image" Target="../media/image79.png"/><Relationship Id="rId6" Type="http://schemas.openxmlformats.org/officeDocument/2006/relationships/image" Target="../media/image73.png"/><Relationship Id="rId7" Type="http://schemas.openxmlformats.org/officeDocument/2006/relationships/image" Target="../media/image7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12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notesSlide" Target="../notesSlides/notesSlide43.xml"/><Relationship Id="rId3" Type="http://schemas.openxmlformats.org/officeDocument/2006/relationships/image" Target="../media/image16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 Id="rId3" Type="http://schemas.openxmlformats.org/officeDocument/2006/relationships/image" Target="../media/image12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45.xml"/><Relationship Id="rId3" Type="http://schemas.openxmlformats.org/officeDocument/2006/relationships/image" Target="../media/image76.png"/><Relationship Id="rId4" Type="http://schemas.openxmlformats.org/officeDocument/2006/relationships/image" Target="../media/image75.png"/><Relationship Id="rId5" Type="http://schemas.openxmlformats.org/officeDocument/2006/relationships/image" Target="../media/image77.png"/><Relationship Id="rId6" Type="http://schemas.openxmlformats.org/officeDocument/2006/relationships/image" Target="../media/image15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46.xml"/><Relationship Id="rId3" Type="http://schemas.openxmlformats.org/officeDocument/2006/relationships/image" Target="../media/image76.png"/><Relationship Id="rId4" Type="http://schemas.openxmlformats.org/officeDocument/2006/relationships/image" Target="../media/image75.png"/><Relationship Id="rId5" Type="http://schemas.openxmlformats.org/officeDocument/2006/relationships/image" Target="../media/image77.png"/><Relationship Id="rId6" Type="http://schemas.openxmlformats.org/officeDocument/2006/relationships/image" Target="../media/image16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47.xml"/><Relationship Id="rId3" Type="http://schemas.openxmlformats.org/officeDocument/2006/relationships/image" Target="../media/image76.png"/><Relationship Id="rId4" Type="http://schemas.openxmlformats.org/officeDocument/2006/relationships/image" Target="../media/image75.png"/><Relationship Id="rId5" Type="http://schemas.openxmlformats.org/officeDocument/2006/relationships/image" Target="../media/image77.png"/><Relationship Id="rId6" Type="http://schemas.openxmlformats.org/officeDocument/2006/relationships/image" Target="../media/image16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48.xml"/><Relationship Id="rId3" Type="http://schemas.openxmlformats.org/officeDocument/2006/relationships/image" Target="../media/image76.png"/><Relationship Id="rId4" Type="http://schemas.openxmlformats.org/officeDocument/2006/relationships/image" Target="../media/image75.png"/><Relationship Id="rId5" Type="http://schemas.openxmlformats.org/officeDocument/2006/relationships/image" Target="../media/image77.png"/><Relationship Id="rId6" Type="http://schemas.openxmlformats.org/officeDocument/2006/relationships/image" Target="../media/image16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1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xml"/><Relationship Id="rId3" Type="http://schemas.openxmlformats.org/officeDocument/2006/relationships/image" Target="../media/image84.png"/><Relationship Id="rId4" Type="http://schemas.openxmlformats.org/officeDocument/2006/relationships/image" Target="../media/image8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 Id="rId3" Type="http://schemas.openxmlformats.org/officeDocument/2006/relationships/image" Target="../media/image17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notesSlide" Target="../notesSlides/notesSlide51.xml"/><Relationship Id="rId3" Type="http://schemas.openxmlformats.org/officeDocument/2006/relationships/image" Target="../media/image77.png"/><Relationship Id="rId4" Type="http://schemas.openxmlformats.org/officeDocument/2006/relationships/image" Target="../media/image133.png"/><Relationship Id="rId5" Type="http://schemas.openxmlformats.org/officeDocument/2006/relationships/hyperlink" Target="https://www.getlucy.ai/nl-be/prijzen/ondernemers"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notesSlide" Target="../notesSlides/notesSlide52.xml"/><Relationship Id="rId3" Type="http://schemas.openxmlformats.org/officeDocument/2006/relationships/image" Target="../media/image77.png"/><Relationship Id="rId4" Type="http://schemas.openxmlformats.org/officeDocument/2006/relationships/image" Target="../media/image13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3.xml"/><Relationship Id="rId3" Type="http://schemas.openxmlformats.org/officeDocument/2006/relationships/image" Target="../media/image17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54.xml"/><Relationship Id="rId3" Type="http://schemas.openxmlformats.org/officeDocument/2006/relationships/image" Target="../media/image77.png"/><Relationship Id="rId4" Type="http://schemas.openxmlformats.org/officeDocument/2006/relationships/image" Target="../media/image13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5.xml"/><Relationship Id="rId3" Type="http://schemas.openxmlformats.org/officeDocument/2006/relationships/image" Target="../media/image17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56.xml"/><Relationship Id="rId3" Type="http://schemas.openxmlformats.org/officeDocument/2006/relationships/image" Target="../media/image18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57.xml"/><Relationship Id="rId3" Type="http://schemas.openxmlformats.org/officeDocument/2006/relationships/comments" Target="../comments/comment4.xml"/><Relationship Id="rId4" Type="http://schemas.openxmlformats.org/officeDocument/2006/relationships/image" Target="../media/image73.png"/><Relationship Id="rId5" Type="http://schemas.openxmlformats.org/officeDocument/2006/relationships/image" Target="../media/image79.png"/><Relationship Id="rId6" Type="http://schemas.openxmlformats.org/officeDocument/2006/relationships/image" Target="../media/image17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6.xml"/><Relationship Id="rId3" Type="http://schemas.openxmlformats.org/officeDocument/2006/relationships/image" Target="../media/image82.png"/><Relationship Id="rId4" Type="http://schemas.openxmlformats.org/officeDocument/2006/relationships/image" Target="../media/image8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7.xml"/><Relationship Id="rId3" Type="http://schemas.openxmlformats.org/officeDocument/2006/relationships/image" Target="../media/image83.png"/><Relationship Id="rId4" Type="http://schemas.openxmlformats.org/officeDocument/2006/relationships/image" Target="../media/image86.png"/><Relationship Id="rId5" Type="http://schemas.openxmlformats.org/officeDocument/2006/relationships/image" Target="../media/image8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8.xml"/><Relationship Id="rId3" Type="http://schemas.openxmlformats.org/officeDocument/2006/relationships/image" Target="../media/image89.png"/><Relationship Id="rId4" Type="http://schemas.openxmlformats.org/officeDocument/2006/relationships/image" Target="../media/image8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pic>
        <p:nvPicPr>
          <p:cNvPr id="438" name="Google Shape;438;p130"/>
          <p:cNvPicPr preferRelativeResize="0"/>
          <p:nvPr/>
        </p:nvPicPr>
        <p:blipFill>
          <a:blip r:embed="rId3">
            <a:alphaModFix/>
          </a:blip>
          <a:stretch>
            <a:fillRect/>
          </a:stretch>
        </p:blipFill>
        <p:spPr>
          <a:xfrm>
            <a:off x="0" y="0"/>
            <a:ext cx="9144000" cy="5143505"/>
          </a:xfrm>
          <a:prstGeom prst="rect">
            <a:avLst/>
          </a:prstGeom>
          <a:noFill/>
          <a:ln>
            <a:noFill/>
          </a:ln>
        </p:spPr>
      </p:pic>
      <p:pic>
        <p:nvPicPr>
          <p:cNvPr id="439" name="Google Shape;439;p130"/>
          <p:cNvPicPr preferRelativeResize="0"/>
          <p:nvPr/>
        </p:nvPicPr>
        <p:blipFill>
          <a:blip r:embed="rId4">
            <a:alphaModFix/>
          </a:blip>
          <a:stretch>
            <a:fillRect/>
          </a:stretch>
        </p:blipFill>
        <p:spPr>
          <a:xfrm>
            <a:off x="3364400" y="1892475"/>
            <a:ext cx="2415201" cy="13585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139"/>
          <p:cNvSpPr txBox="1"/>
          <p:nvPr>
            <p:ph type="title"/>
          </p:nvPr>
        </p:nvSpPr>
        <p:spPr>
          <a:xfrm>
            <a:off x="540000" y="639850"/>
            <a:ext cx="4449600" cy="388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latin typeface="Ubuntu"/>
                <a:ea typeface="Ubuntu"/>
                <a:cs typeface="Ubuntu"/>
                <a:sym typeface="Ubuntu"/>
              </a:rPr>
              <a:t>Wat is Peppol?</a:t>
            </a:r>
            <a:endParaRPr b="1">
              <a:latin typeface="Ubuntu"/>
              <a:ea typeface="Ubuntu"/>
              <a:cs typeface="Ubuntu"/>
              <a:sym typeface="Ubuntu"/>
            </a:endParaRPr>
          </a:p>
        </p:txBody>
      </p:sp>
      <p:sp>
        <p:nvSpPr>
          <p:cNvPr id="517" name="Google Shape;517;p139"/>
          <p:cNvSpPr txBox="1"/>
          <p:nvPr>
            <p:ph idx="1" type="body"/>
          </p:nvPr>
        </p:nvSpPr>
        <p:spPr>
          <a:xfrm>
            <a:off x="847900" y="1432150"/>
            <a:ext cx="4894500" cy="30381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Font typeface="Ubuntu"/>
              <a:buChar char="●"/>
            </a:pPr>
            <a:r>
              <a:rPr lang="en-GB" sz="1400">
                <a:solidFill>
                  <a:srgbClr val="040C28"/>
                </a:solidFill>
              </a:rPr>
              <a:t>P</a:t>
            </a:r>
            <a:r>
              <a:rPr b="0" lang="en-GB" sz="1400">
                <a:solidFill>
                  <a:srgbClr val="040C28"/>
                </a:solidFill>
                <a:latin typeface="Ubuntu Light"/>
                <a:ea typeface="Ubuntu Light"/>
                <a:cs typeface="Ubuntu Light"/>
                <a:sym typeface="Ubuntu Light"/>
              </a:rPr>
              <a:t>an-</a:t>
            </a:r>
            <a:r>
              <a:rPr lang="en-GB" sz="1400">
                <a:solidFill>
                  <a:srgbClr val="040C28"/>
                </a:solidFill>
              </a:rPr>
              <a:t>E</a:t>
            </a:r>
            <a:r>
              <a:rPr b="0" lang="en-GB" sz="1400">
                <a:solidFill>
                  <a:srgbClr val="040C28"/>
                </a:solidFill>
                <a:latin typeface="Ubuntu Light"/>
                <a:ea typeface="Ubuntu Light"/>
                <a:cs typeface="Ubuntu Light"/>
                <a:sym typeface="Ubuntu Light"/>
              </a:rPr>
              <a:t>uropean </a:t>
            </a:r>
            <a:r>
              <a:rPr lang="en-GB" sz="1400">
                <a:solidFill>
                  <a:srgbClr val="040C28"/>
                </a:solidFill>
              </a:rPr>
              <a:t>P</a:t>
            </a:r>
            <a:r>
              <a:rPr b="0" lang="en-GB" sz="1400">
                <a:solidFill>
                  <a:srgbClr val="040C28"/>
                </a:solidFill>
                <a:latin typeface="Ubuntu Light"/>
                <a:ea typeface="Ubuntu Light"/>
                <a:cs typeface="Ubuntu Light"/>
                <a:sym typeface="Ubuntu Light"/>
              </a:rPr>
              <a:t>ublic </a:t>
            </a:r>
            <a:r>
              <a:rPr lang="en-GB" sz="1400">
                <a:solidFill>
                  <a:srgbClr val="040C28"/>
                </a:solidFill>
              </a:rPr>
              <a:t>P</a:t>
            </a:r>
            <a:r>
              <a:rPr b="0" lang="en-GB" sz="1400">
                <a:solidFill>
                  <a:srgbClr val="040C28"/>
                </a:solidFill>
                <a:latin typeface="Ubuntu Light"/>
                <a:ea typeface="Ubuntu Light"/>
                <a:cs typeface="Ubuntu Light"/>
                <a:sym typeface="Ubuntu Light"/>
              </a:rPr>
              <a:t>rocurement </a:t>
            </a:r>
            <a:r>
              <a:rPr lang="en-GB" sz="1400">
                <a:solidFill>
                  <a:srgbClr val="040C28"/>
                </a:solidFill>
              </a:rPr>
              <a:t>O</a:t>
            </a:r>
            <a:r>
              <a:rPr b="0" lang="en-GB" sz="1400">
                <a:solidFill>
                  <a:srgbClr val="040C28"/>
                </a:solidFill>
                <a:latin typeface="Ubuntu Light"/>
                <a:ea typeface="Ubuntu Light"/>
                <a:cs typeface="Ubuntu Light"/>
                <a:sym typeface="Ubuntu Light"/>
              </a:rPr>
              <a:t>n</a:t>
            </a:r>
            <a:r>
              <a:rPr lang="en-GB" sz="1400">
                <a:solidFill>
                  <a:srgbClr val="040C28"/>
                </a:solidFill>
              </a:rPr>
              <a:t>l</a:t>
            </a:r>
            <a:r>
              <a:rPr b="0" lang="en-GB" sz="1400">
                <a:solidFill>
                  <a:srgbClr val="040C28"/>
                </a:solidFill>
                <a:latin typeface="Ubuntu Light"/>
                <a:ea typeface="Ubuntu Light"/>
                <a:cs typeface="Ubuntu Light"/>
                <a:sym typeface="Ubuntu Light"/>
              </a:rPr>
              <a:t>ine</a:t>
            </a:r>
            <a:endParaRPr b="0" sz="1400">
              <a:latin typeface="Ubuntu Light"/>
              <a:ea typeface="Ubuntu Light"/>
              <a:cs typeface="Ubuntu Light"/>
              <a:sym typeface="Ubuntu Light"/>
            </a:endParaRPr>
          </a:p>
          <a:p>
            <a:pPr indent="0" lvl="0" marL="457200" rtl="0" algn="l">
              <a:lnSpc>
                <a:spcPct val="100000"/>
              </a:lnSpc>
              <a:spcBef>
                <a:spcPts val="0"/>
              </a:spcBef>
              <a:spcAft>
                <a:spcPts val="0"/>
              </a:spcAft>
              <a:buClr>
                <a:schemeClr val="dk1"/>
              </a:buClr>
              <a:buSzPts val="1100"/>
              <a:buFont typeface="Arial"/>
              <a:buNone/>
            </a:pPr>
            <a:r>
              <a:t/>
            </a:r>
            <a:endParaRPr b="0" sz="1400">
              <a:latin typeface="Ubuntu Light"/>
              <a:ea typeface="Ubuntu Light"/>
              <a:cs typeface="Ubuntu Light"/>
              <a:sym typeface="Ubuntu Light"/>
            </a:endParaRPr>
          </a:p>
          <a:p>
            <a:pPr indent="-317500" lvl="0" marL="457200" rtl="0" algn="l">
              <a:lnSpc>
                <a:spcPct val="100000"/>
              </a:lnSpc>
              <a:spcBef>
                <a:spcPts val="0"/>
              </a:spcBef>
              <a:spcAft>
                <a:spcPts val="0"/>
              </a:spcAft>
              <a:buSzPts val="1400"/>
              <a:buFont typeface="Ubuntu"/>
              <a:buChar char="●"/>
            </a:pPr>
            <a:r>
              <a:rPr b="0" lang="en-GB" sz="1400">
                <a:latin typeface="Ubuntu Light"/>
                <a:ea typeface="Ubuntu Light"/>
                <a:cs typeface="Ubuntu Light"/>
                <a:sym typeface="Ubuntu Light"/>
              </a:rPr>
              <a:t>Een Europees </a:t>
            </a:r>
            <a:r>
              <a:rPr lang="en-GB" sz="1400"/>
              <a:t>netwerk</a:t>
            </a:r>
            <a:r>
              <a:rPr b="0" lang="en-GB" sz="1400">
                <a:latin typeface="Ubuntu Light"/>
                <a:ea typeface="Ubuntu Light"/>
                <a:cs typeface="Ubuntu Light"/>
                <a:sym typeface="Ubuntu Light"/>
              </a:rPr>
              <a:t> om </a:t>
            </a:r>
            <a:r>
              <a:rPr lang="en-GB" sz="1400"/>
              <a:t>e-</a:t>
            </a:r>
            <a:r>
              <a:rPr lang="en-GB" sz="1400"/>
              <a:t>facturen</a:t>
            </a:r>
            <a:r>
              <a:rPr b="0" lang="en-GB" sz="1400">
                <a:latin typeface="Ubuntu Light"/>
                <a:ea typeface="Ubuntu Light"/>
                <a:cs typeface="Ubuntu Light"/>
                <a:sym typeface="Ubuntu Light"/>
              </a:rPr>
              <a:t> </a:t>
            </a:r>
            <a:r>
              <a:rPr b="0" lang="en-GB" sz="1400">
                <a:latin typeface="Ubuntu Light"/>
                <a:ea typeface="Ubuntu Light"/>
                <a:cs typeface="Ubuntu Light"/>
                <a:sym typeface="Ubuntu Light"/>
              </a:rPr>
              <a:t>(UBL) </a:t>
            </a:r>
            <a:r>
              <a:rPr b="0" lang="en-GB" sz="1400">
                <a:latin typeface="Ubuntu Light"/>
                <a:ea typeface="Ubuntu Light"/>
                <a:cs typeface="Ubuntu Light"/>
                <a:sym typeface="Ubuntu Light"/>
              </a:rPr>
              <a:t>te </a:t>
            </a:r>
            <a:r>
              <a:rPr lang="en-GB" sz="1400"/>
              <a:t>verzenden en ontvangen</a:t>
            </a:r>
            <a:r>
              <a:rPr b="0" lang="en-GB" sz="1400">
                <a:latin typeface="Ubuntu Light"/>
                <a:ea typeface="Ubuntu Light"/>
                <a:cs typeface="Ubuntu Light"/>
                <a:sym typeface="Ubuntu Light"/>
              </a:rPr>
              <a:t>.</a:t>
            </a:r>
            <a:br>
              <a:rPr b="0" lang="en-GB" sz="1400">
                <a:latin typeface="Ubuntu Light"/>
                <a:ea typeface="Ubuntu Light"/>
                <a:cs typeface="Ubuntu Light"/>
                <a:sym typeface="Ubuntu Light"/>
              </a:rPr>
            </a:br>
            <a:endParaRPr b="0" sz="1400">
              <a:latin typeface="Ubuntu Light"/>
              <a:ea typeface="Ubuntu Light"/>
              <a:cs typeface="Ubuntu Light"/>
              <a:sym typeface="Ubuntu Light"/>
            </a:endParaRPr>
          </a:p>
          <a:p>
            <a:pPr indent="-317500" lvl="0" marL="457200" rtl="0" algn="l">
              <a:lnSpc>
                <a:spcPct val="100000"/>
              </a:lnSpc>
              <a:spcBef>
                <a:spcPts val="0"/>
              </a:spcBef>
              <a:spcAft>
                <a:spcPts val="0"/>
              </a:spcAft>
              <a:buSzPts val="1400"/>
              <a:buFont typeface="Ubuntu"/>
              <a:buChar char="●"/>
            </a:pPr>
            <a:r>
              <a:rPr b="0" lang="en-GB" sz="1400">
                <a:latin typeface="Ubuntu Light"/>
                <a:ea typeface="Ubuntu Light"/>
                <a:cs typeface="Ubuntu Light"/>
                <a:sym typeface="Ubuntu Light"/>
              </a:rPr>
              <a:t>Je kan enkel via een </a:t>
            </a:r>
            <a:r>
              <a:rPr lang="en-GB" sz="1400"/>
              <a:t>Peppol Access Point</a:t>
            </a:r>
            <a:r>
              <a:rPr b="0" lang="en-GB" sz="1400">
                <a:latin typeface="Ubuntu Light"/>
                <a:ea typeface="Ubuntu Light"/>
                <a:cs typeface="Ubuntu Light"/>
                <a:sym typeface="Ubuntu Light"/>
              </a:rPr>
              <a:t> met het Peppol netwerk </a:t>
            </a:r>
            <a:r>
              <a:rPr lang="en-GB" sz="1400"/>
              <a:t>connecteren</a:t>
            </a:r>
            <a:r>
              <a:rPr b="0" lang="en-GB" sz="1400">
                <a:latin typeface="Ubuntu Light"/>
                <a:ea typeface="Ubuntu Light"/>
                <a:cs typeface="Ubuntu Light"/>
                <a:sym typeface="Ubuntu Light"/>
              </a:rPr>
              <a:t>. </a:t>
            </a:r>
            <a:br>
              <a:rPr b="0" lang="en-GB" sz="1400">
                <a:latin typeface="Ubuntu Light"/>
                <a:ea typeface="Ubuntu Light"/>
                <a:cs typeface="Ubuntu Light"/>
                <a:sym typeface="Ubuntu Light"/>
              </a:rPr>
            </a:br>
            <a:endParaRPr b="0" sz="1400">
              <a:latin typeface="Ubuntu Light"/>
              <a:ea typeface="Ubuntu Light"/>
              <a:cs typeface="Ubuntu Light"/>
              <a:sym typeface="Ubuntu Light"/>
            </a:endParaRPr>
          </a:p>
          <a:p>
            <a:pPr indent="-317500" lvl="0" marL="457200" rtl="0" algn="l">
              <a:lnSpc>
                <a:spcPct val="100000"/>
              </a:lnSpc>
              <a:spcBef>
                <a:spcPts val="0"/>
              </a:spcBef>
              <a:spcAft>
                <a:spcPts val="0"/>
              </a:spcAft>
              <a:buSzPts val="1400"/>
              <a:buFont typeface="Ubuntu"/>
              <a:buChar char="●"/>
            </a:pPr>
            <a:r>
              <a:rPr lang="en-GB" sz="1400"/>
              <a:t>Verplicht</a:t>
            </a:r>
            <a:r>
              <a:rPr b="0" lang="en-GB" sz="1400">
                <a:latin typeface="Ubuntu Light"/>
                <a:ea typeface="Ubuntu Light"/>
                <a:cs typeface="Ubuntu Light"/>
                <a:sym typeface="Ubuntu Light"/>
              </a:rPr>
              <a:t> voor alle Europese bedrijven:</a:t>
            </a:r>
            <a:endParaRPr b="0" sz="1400">
              <a:latin typeface="Ubuntu Light"/>
              <a:ea typeface="Ubuntu Light"/>
              <a:cs typeface="Ubuntu Light"/>
              <a:sym typeface="Ubuntu Light"/>
            </a:endParaRPr>
          </a:p>
          <a:p>
            <a:pPr indent="-317500" lvl="1" marL="914400" rtl="0" algn="l">
              <a:lnSpc>
                <a:spcPct val="100000"/>
              </a:lnSpc>
              <a:spcBef>
                <a:spcPts val="0"/>
              </a:spcBef>
              <a:spcAft>
                <a:spcPts val="0"/>
              </a:spcAft>
              <a:buSzPts val="1400"/>
              <a:buFont typeface="Ubuntu"/>
              <a:buChar char="○"/>
            </a:pPr>
            <a:r>
              <a:rPr lang="en-GB" sz="1400">
                <a:latin typeface="Ubuntu Light"/>
                <a:ea typeface="Ubuntu Light"/>
                <a:cs typeface="Ubuntu Light"/>
                <a:sym typeface="Ubuntu Light"/>
              </a:rPr>
              <a:t>Deadline </a:t>
            </a:r>
            <a:r>
              <a:rPr b="1" lang="en-GB" sz="1400"/>
              <a:t>België - 2026</a:t>
            </a:r>
            <a:endParaRPr b="1" sz="1400"/>
          </a:p>
          <a:p>
            <a:pPr indent="-317500" lvl="2" marL="1371600" rtl="0" algn="l">
              <a:lnSpc>
                <a:spcPct val="100000"/>
              </a:lnSpc>
              <a:spcBef>
                <a:spcPts val="0"/>
              </a:spcBef>
              <a:spcAft>
                <a:spcPts val="0"/>
              </a:spcAft>
              <a:buSzPts val="1400"/>
              <a:buFont typeface="Arial"/>
              <a:buChar char="■"/>
            </a:pPr>
            <a:r>
              <a:rPr b="1" lang="en-GB"/>
              <a:t>NRT reporting - 2028</a:t>
            </a:r>
            <a:endParaRPr b="1"/>
          </a:p>
          <a:p>
            <a:pPr indent="-317500" lvl="1" marL="914400" rtl="0" algn="l">
              <a:lnSpc>
                <a:spcPct val="100000"/>
              </a:lnSpc>
              <a:spcBef>
                <a:spcPts val="0"/>
              </a:spcBef>
              <a:spcAft>
                <a:spcPts val="0"/>
              </a:spcAft>
              <a:buSzPts val="1400"/>
              <a:buFont typeface="Ubuntu"/>
              <a:buChar char="○"/>
            </a:pPr>
            <a:r>
              <a:rPr lang="en-GB" sz="1400">
                <a:latin typeface="Ubuntu Light"/>
                <a:ea typeface="Ubuntu Light"/>
                <a:cs typeface="Ubuntu Light"/>
                <a:sym typeface="Ubuntu Light"/>
              </a:rPr>
              <a:t>Deadline </a:t>
            </a:r>
            <a:r>
              <a:rPr b="1" lang="en-GB" sz="1400"/>
              <a:t>Europa</a:t>
            </a:r>
            <a:r>
              <a:rPr lang="en-GB" sz="1400">
                <a:latin typeface="Ubuntu Light"/>
                <a:ea typeface="Ubuntu Light"/>
                <a:cs typeface="Ubuntu Light"/>
                <a:sym typeface="Ubuntu Light"/>
              </a:rPr>
              <a:t> - </a:t>
            </a:r>
            <a:r>
              <a:rPr b="1" lang="en-GB" sz="1400"/>
              <a:t>20</a:t>
            </a:r>
            <a:r>
              <a:rPr b="1" lang="en-GB"/>
              <a:t>30</a:t>
            </a:r>
            <a:r>
              <a:rPr lang="en-GB" sz="1400">
                <a:latin typeface="Ubuntu Light"/>
                <a:ea typeface="Ubuntu Light"/>
                <a:cs typeface="Ubuntu Light"/>
                <a:sym typeface="Ubuntu Light"/>
              </a:rPr>
              <a:t> (ViDA)</a:t>
            </a:r>
            <a:endParaRPr b="0" sz="1400">
              <a:latin typeface="Ubuntu Light"/>
              <a:ea typeface="Ubuntu Light"/>
              <a:cs typeface="Ubuntu Light"/>
              <a:sym typeface="Ubuntu Light"/>
            </a:endParaRPr>
          </a:p>
          <a:p>
            <a:pPr indent="0" lvl="0" marL="0" rtl="0" algn="l">
              <a:lnSpc>
                <a:spcPct val="90000"/>
              </a:lnSpc>
              <a:spcBef>
                <a:spcPts val="0"/>
              </a:spcBef>
              <a:spcAft>
                <a:spcPts val="0"/>
              </a:spcAft>
              <a:buClr>
                <a:schemeClr val="dk1"/>
              </a:buClr>
              <a:buSzPts val="1100"/>
              <a:buFont typeface="Arial"/>
              <a:buNone/>
            </a:pPr>
            <a:r>
              <a:t/>
            </a:r>
            <a:endParaRPr b="0" sz="1400">
              <a:solidFill>
                <a:schemeClr val="dk2"/>
              </a:solidFill>
              <a:latin typeface="Ubuntu Light"/>
              <a:ea typeface="Ubuntu Light"/>
              <a:cs typeface="Ubuntu Light"/>
              <a:sym typeface="Ubuntu Light"/>
            </a:endParaRPr>
          </a:p>
          <a:p>
            <a:pPr indent="0" lvl="0" marL="0" rtl="0" algn="l">
              <a:spcBef>
                <a:spcPts val="1200"/>
              </a:spcBef>
              <a:spcAft>
                <a:spcPts val="0"/>
              </a:spcAft>
              <a:buNone/>
            </a:pPr>
            <a:r>
              <a:t/>
            </a:r>
            <a:endParaRPr b="0" sz="1400"/>
          </a:p>
          <a:p>
            <a:pPr indent="0" lvl="0" marL="0" rtl="0" algn="l">
              <a:spcBef>
                <a:spcPts val="900"/>
              </a:spcBef>
              <a:spcAft>
                <a:spcPts val="0"/>
              </a:spcAft>
              <a:buNone/>
            </a:pPr>
            <a:r>
              <a:t/>
            </a:r>
            <a:endParaRPr b="0" sz="1400">
              <a:solidFill>
                <a:srgbClr val="374151"/>
              </a:solidFill>
              <a:latin typeface="Arial"/>
              <a:ea typeface="Arial"/>
              <a:cs typeface="Arial"/>
              <a:sym typeface="Arial"/>
            </a:endParaRPr>
          </a:p>
          <a:p>
            <a:pPr indent="0" lvl="0" marL="0" rtl="0" algn="l">
              <a:spcBef>
                <a:spcPts val="900"/>
              </a:spcBef>
              <a:spcAft>
                <a:spcPts val="1200"/>
              </a:spcAft>
              <a:buNone/>
            </a:pPr>
            <a:r>
              <a:t/>
            </a:r>
            <a:endParaRPr b="0" sz="1400"/>
          </a:p>
        </p:txBody>
      </p:sp>
      <p:pic>
        <p:nvPicPr>
          <p:cNvPr id="518" name="Google Shape;518;p139"/>
          <p:cNvPicPr preferRelativeResize="0"/>
          <p:nvPr/>
        </p:nvPicPr>
        <p:blipFill>
          <a:blip r:embed="rId4">
            <a:alphaModFix/>
          </a:blip>
          <a:stretch>
            <a:fillRect/>
          </a:stretch>
        </p:blipFill>
        <p:spPr>
          <a:xfrm flipH="1" rot="10800000">
            <a:off x="4642500" y="0"/>
            <a:ext cx="3237201" cy="282550"/>
          </a:xfrm>
          <a:prstGeom prst="rect">
            <a:avLst/>
          </a:prstGeom>
          <a:noFill/>
          <a:ln>
            <a:noFill/>
          </a:ln>
        </p:spPr>
      </p:pic>
      <p:pic>
        <p:nvPicPr>
          <p:cNvPr id="519" name="Google Shape;519;p139"/>
          <p:cNvPicPr preferRelativeResize="0"/>
          <p:nvPr/>
        </p:nvPicPr>
        <p:blipFill>
          <a:blip r:embed="rId5">
            <a:alphaModFix/>
          </a:blip>
          <a:stretch>
            <a:fillRect/>
          </a:stretch>
        </p:blipFill>
        <p:spPr>
          <a:xfrm>
            <a:off x="6061000" y="948400"/>
            <a:ext cx="638250" cy="388500"/>
          </a:xfrm>
          <a:prstGeom prst="rect">
            <a:avLst/>
          </a:prstGeom>
          <a:noFill/>
          <a:ln>
            <a:noFill/>
          </a:ln>
        </p:spPr>
      </p:pic>
      <p:pic>
        <p:nvPicPr>
          <p:cNvPr id="520" name="Google Shape;520;p139"/>
          <p:cNvPicPr preferRelativeResize="0"/>
          <p:nvPr/>
        </p:nvPicPr>
        <p:blipFill>
          <a:blip r:embed="rId6">
            <a:alphaModFix/>
          </a:blip>
          <a:stretch>
            <a:fillRect/>
          </a:stretch>
        </p:blipFill>
        <p:spPr>
          <a:xfrm>
            <a:off x="6557450" y="719800"/>
            <a:ext cx="457200" cy="228600"/>
          </a:xfrm>
          <a:prstGeom prst="rect">
            <a:avLst/>
          </a:prstGeom>
          <a:noFill/>
          <a:ln>
            <a:noFill/>
          </a:ln>
        </p:spPr>
      </p:pic>
      <p:pic>
        <p:nvPicPr>
          <p:cNvPr id="521" name="Google Shape;521;p139"/>
          <p:cNvPicPr preferRelativeResize="0"/>
          <p:nvPr/>
        </p:nvPicPr>
        <p:blipFill>
          <a:blip r:embed="rId7">
            <a:alphaModFix/>
          </a:blip>
          <a:stretch>
            <a:fillRect/>
          </a:stretch>
        </p:blipFill>
        <p:spPr>
          <a:xfrm>
            <a:off x="6061002" y="339676"/>
            <a:ext cx="3291375" cy="423200"/>
          </a:xfrm>
          <a:prstGeom prst="rect">
            <a:avLst/>
          </a:prstGeom>
          <a:noFill/>
          <a:ln>
            <a:noFill/>
          </a:ln>
        </p:spPr>
      </p:pic>
      <p:pic>
        <p:nvPicPr>
          <p:cNvPr id="522" name="Google Shape;522;p139"/>
          <p:cNvPicPr preferRelativeResize="0"/>
          <p:nvPr/>
        </p:nvPicPr>
        <p:blipFill>
          <a:blip r:embed="rId8">
            <a:alphaModFix/>
          </a:blip>
          <a:stretch>
            <a:fillRect/>
          </a:stretch>
        </p:blipFill>
        <p:spPr>
          <a:xfrm>
            <a:off x="6249248" y="1263700"/>
            <a:ext cx="1338150" cy="461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7">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7">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7">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7">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7">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7">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7">
                                            <p:txEl>
                                              <p:pRg end="11" st="1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140"/>
          <p:cNvSpPr txBox="1"/>
          <p:nvPr>
            <p:ph type="title"/>
          </p:nvPr>
        </p:nvSpPr>
        <p:spPr>
          <a:xfrm>
            <a:off x="540000" y="411250"/>
            <a:ext cx="7740300" cy="388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latin typeface="Ubuntu"/>
                <a:ea typeface="Ubuntu"/>
                <a:cs typeface="Ubuntu"/>
                <a:sym typeface="Ubuntu"/>
              </a:rPr>
              <a:t>Taal &amp; formaat</a:t>
            </a:r>
            <a:endParaRPr b="1">
              <a:latin typeface="Ubuntu"/>
              <a:ea typeface="Ubuntu"/>
              <a:cs typeface="Ubuntu"/>
              <a:sym typeface="Ubuntu"/>
            </a:endParaRPr>
          </a:p>
        </p:txBody>
      </p:sp>
      <p:pic>
        <p:nvPicPr>
          <p:cNvPr id="528" name="Google Shape;528;p140"/>
          <p:cNvPicPr preferRelativeResize="0"/>
          <p:nvPr/>
        </p:nvPicPr>
        <p:blipFill>
          <a:blip r:embed="rId3">
            <a:alphaModFix/>
          </a:blip>
          <a:stretch>
            <a:fillRect/>
          </a:stretch>
        </p:blipFill>
        <p:spPr>
          <a:xfrm>
            <a:off x="-196350" y="4151875"/>
            <a:ext cx="1176475" cy="866775"/>
          </a:xfrm>
          <a:prstGeom prst="rect">
            <a:avLst/>
          </a:prstGeom>
          <a:noFill/>
          <a:ln>
            <a:noFill/>
          </a:ln>
        </p:spPr>
      </p:pic>
      <p:grpSp>
        <p:nvGrpSpPr>
          <p:cNvPr id="529" name="Google Shape;529;p140"/>
          <p:cNvGrpSpPr/>
          <p:nvPr/>
        </p:nvGrpSpPr>
        <p:grpSpPr>
          <a:xfrm>
            <a:off x="1603898" y="3784079"/>
            <a:ext cx="1642936" cy="554187"/>
            <a:chOff x="1875868" y="3341255"/>
            <a:chExt cx="1815600" cy="615900"/>
          </a:xfrm>
        </p:grpSpPr>
        <p:sp>
          <p:nvSpPr>
            <p:cNvPr id="530" name="Google Shape;530;p140"/>
            <p:cNvSpPr txBox="1"/>
            <p:nvPr/>
          </p:nvSpPr>
          <p:spPr>
            <a:xfrm>
              <a:off x="1875868" y="3341255"/>
              <a:ext cx="1815600" cy="6159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GB" sz="1800" cap="none">
                  <a:solidFill>
                    <a:schemeClr val="dk1"/>
                  </a:solidFill>
                  <a:latin typeface="Ubuntu"/>
                  <a:ea typeface="Ubuntu"/>
                  <a:cs typeface="Ubuntu"/>
                  <a:sym typeface="Ubuntu"/>
                </a:rPr>
                <a:t>PAPIER</a:t>
              </a:r>
              <a:endParaRPr b="1" sz="1800">
                <a:solidFill>
                  <a:schemeClr val="dk1"/>
                </a:solidFill>
                <a:latin typeface="Ubuntu"/>
                <a:ea typeface="Ubuntu"/>
                <a:cs typeface="Ubuntu"/>
                <a:sym typeface="Ubuntu"/>
              </a:endParaRPr>
            </a:p>
            <a:p>
              <a:pPr indent="0" lvl="0" marL="0" marR="0" rtl="0" algn="ctr">
                <a:spcBef>
                  <a:spcPts val="0"/>
                </a:spcBef>
                <a:spcAft>
                  <a:spcPts val="0"/>
                </a:spcAft>
                <a:buNone/>
              </a:pPr>
              <a:r>
                <a:rPr b="1" lang="en-GB" sz="1800" cap="none">
                  <a:solidFill>
                    <a:schemeClr val="dk1"/>
                  </a:solidFill>
                  <a:latin typeface="Ubuntu"/>
                  <a:ea typeface="Ubuntu"/>
                  <a:cs typeface="Ubuntu"/>
                  <a:sym typeface="Ubuntu"/>
                </a:rPr>
                <a:t>PDF</a:t>
              </a:r>
              <a:endParaRPr b="1" sz="1800">
                <a:solidFill>
                  <a:schemeClr val="dk1"/>
                </a:solidFill>
                <a:latin typeface="Ubuntu"/>
                <a:ea typeface="Ubuntu"/>
                <a:cs typeface="Ubuntu"/>
                <a:sym typeface="Ubuntu"/>
              </a:endParaRPr>
            </a:p>
          </p:txBody>
        </p:sp>
        <p:sp>
          <p:nvSpPr>
            <p:cNvPr id="531" name="Google Shape;531;p140"/>
            <p:cNvSpPr txBox="1"/>
            <p:nvPr/>
          </p:nvSpPr>
          <p:spPr>
            <a:xfrm>
              <a:off x="1875868" y="3564830"/>
              <a:ext cx="1815600" cy="1368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t/>
              </a:r>
              <a:endParaRPr sz="800">
                <a:solidFill>
                  <a:srgbClr val="FFFFFF"/>
                </a:solidFill>
                <a:latin typeface="Lato"/>
                <a:ea typeface="Lato"/>
                <a:cs typeface="Lato"/>
                <a:sym typeface="Lato"/>
              </a:endParaRPr>
            </a:p>
          </p:txBody>
        </p:sp>
      </p:grpSp>
      <p:grpSp>
        <p:nvGrpSpPr>
          <p:cNvPr id="532" name="Google Shape;532;p140"/>
          <p:cNvGrpSpPr/>
          <p:nvPr/>
        </p:nvGrpSpPr>
        <p:grpSpPr>
          <a:xfrm>
            <a:off x="4867500" y="3769700"/>
            <a:ext cx="3229679" cy="554187"/>
            <a:chOff x="5482456" y="3325274"/>
            <a:chExt cx="3569100" cy="615900"/>
          </a:xfrm>
        </p:grpSpPr>
        <p:sp>
          <p:nvSpPr>
            <p:cNvPr id="533" name="Google Shape;533;p140"/>
            <p:cNvSpPr txBox="1"/>
            <p:nvPr/>
          </p:nvSpPr>
          <p:spPr>
            <a:xfrm>
              <a:off x="5482456" y="3325274"/>
              <a:ext cx="3569100" cy="6159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GB" sz="1800">
                  <a:solidFill>
                    <a:schemeClr val="dk1"/>
                  </a:solidFill>
                  <a:latin typeface="Ubuntu"/>
                  <a:ea typeface="Ubuntu"/>
                  <a:cs typeface="Ubuntu"/>
                  <a:sym typeface="Ubuntu"/>
                </a:rPr>
                <a:t>GESTRUCTUREERDE ELEKTRONISCHE FACTUUR</a:t>
              </a:r>
              <a:endParaRPr b="1" sz="1800">
                <a:solidFill>
                  <a:schemeClr val="dk1"/>
                </a:solidFill>
                <a:latin typeface="Ubuntu"/>
                <a:ea typeface="Ubuntu"/>
                <a:cs typeface="Ubuntu"/>
                <a:sym typeface="Ubuntu"/>
              </a:endParaRPr>
            </a:p>
          </p:txBody>
        </p:sp>
        <p:sp>
          <p:nvSpPr>
            <p:cNvPr id="534" name="Google Shape;534;p140"/>
            <p:cNvSpPr txBox="1"/>
            <p:nvPr/>
          </p:nvSpPr>
          <p:spPr>
            <a:xfrm>
              <a:off x="6359202" y="3564831"/>
              <a:ext cx="1815600" cy="1368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t/>
              </a:r>
              <a:endParaRPr sz="800">
                <a:solidFill>
                  <a:srgbClr val="FFFFFF"/>
                </a:solidFill>
                <a:latin typeface="Lato"/>
                <a:ea typeface="Lato"/>
                <a:cs typeface="Lato"/>
                <a:sym typeface="Lato"/>
              </a:endParaRPr>
            </a:p>
          </p:txBody>
        </p:sp>
      </p:grpSp>
      <p:pic>
        <p:nvPicPr>
          <p:cNvPr id="535" name="Google Shape;535;p140"/>
          <p:cNvPicPr preferRelativeResize="0"/>
          <p:nvPr/>
        </p:nvPicPr>
        <p:blipFill rotWithShape="1">
          <a:blip r:embed="rId4">
            <a:alphaModFix/>
          </a:blip>
          <a:srcRect b="0" l="0" r="0" t="0"/>
          <a:stretch/>
        </p:blipFill>
        <p:spPr>
          <a:xfrm>
            <a:off x="1489443" y="1228113"/>
            <a:ext cx="1867348" cy="2267940"/>
          </a:xfrm>
          <a:prstGeom prst="rect">
            <a:avLst/>
          </a:prstGeom>
          <a:noFill/>
          <a:ln>
            <a:noFill/>
          </a:ln>
          <a:effectLst>
            <a:outerShdw blurRad="50800" rotWithShape="0" algn="tl" dir="2700000" dist="38100">
              <a:srgbClr val="000000">
                <a:alpha val="40000"/>
              </a:srgbClr>
            </a:outerShdw>
          </a:effectLst>
        </p:spPr>
      </p:pic>
      <p:sp>
        <p:nvSpPr>
          <p:cNvPr id="536" name="Google Shape;536;p140"/>
          <p:cNvSpPr/>
          <p:nvPr/>
        </p:nvSpPr>
        <p:spPr>
          <a:xfrm>
            <a:off x="3772300" y="2193152"/>
            <a:ext cx="1248491" cy="444321"/>
          </a:xfrm>
          <a:prstGeom prst="rightArrow">
            <a:avLst>
              <a:gd fmla="val 50000" name="adj1"/>
              <a:gd fmla="val 50000" name="adj2"/>
            </a:avLst>
          </a:prstGeom>
          <a:solidFill>
            <a:srgbClr val="503FC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pic>
        <p:nvPicPr>
          <p:cNvPr id="537" name="Google Shape;537;p140"/>
          <p:cNvPicPr preferRelativeResize="0"/>
          <p:nvPr/>
        </p:nvPicPr>
        <p:blipFill rotWithShape="1">
          <a:blip r:embed="rId5">
            <a:alphaModFix/>
          </a:blip>
          <a:srcRect b="0" l="0" r="0" t="0"/>
          <a:stretch/>
        </p:blipFill>
        <p:spPr>
          <a:xfrm>
            <a:off x="5436288" y="1228211"/>
            <a:ext cx="2084889" cy="2267842"/>
          </a:xfrm>
          <a:prstGeom prst="rect">
            <a:avLst/>
          </a:prstGeom>
          <a:noFill/>
          <a:ln>
            <a:noFill/>
          </a:ln>
          <a:effectLst>
            <a:outerShdw blurRad="50800" rotWithShape="0" algn="tl" dir="2700000" dist="38100">
              <a:srgbClr val="000000">
                <a:alpha val="40000"/>
              </a:srgbClr>
            </a:outerShdw>
          </a:effectLst>
        </p:spPr>
      </p:pic>
      <p:pic>
        <p:nvPicPr>
          <p:cNvPr id="538" name="Google Shape;538;p140"/>
          <p:cNvPicPr preferRelativeResize="0"/>
          <p:nvPr/>
        </p:nvPicPr>
        <p:blipFill>
          <a:blip r:embed="rId6">
            <a:alphaModFix/>
          </a:blip>
          <a:stretch>
            <a:fillRect/>
          </a:stretch>
        </p:blipFill>
        <p:spPr>
          <a:xfrm>
            <a:off x="3042450" y="3052825"/>
            <a:ext cx="721350" cy="721350"/>
          </a:xfrm>
          <a:prstGeom prst="rect">
            <a:avLst/>
          </a:prstGeom>
          <a:noFill/>
          <a:ln>
            <a:noFill/>
          </a:ln>
        </p:spPr>
      </p:pic>
      <p:pic>
        <p:nvPicPr>
          <p:cNvPr id="539" name="Google Shape;539;p140"/>
          <p:cNvPicPr preferRelativeResize="0"/>
          <p:nvPr/>
        </p:nvPicPr>
        <p:blipFill>
          <a:blip r:embed="rId7">
            <a:alphaModFix/>
          </a:blip>
          <a:stretch>
            <a:fillRect/>
          </a:stretch>
        </p:blipFill>
        <p:spPr>
          <a:xfrm>
            <a:off x="7073225" y="2975100"/>
            <a:ext cx="773825" cy="773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3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3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43" name="Shape 543"/>
        <p:cNvGrpSpPr/>
        <p:nvPr/>
      </p:nvGrpSpPr>
      <p:grpSpPr>
        <a:xfrm>
          <a:off x="0" y="0"/>
          <a:ext cx="0" cy="0"/>
          <a:chOff x="0" y="0"/>
          <a:chExt cx="0" cy="0"/>
        </a:xfrm>
      </p:grpSpPr>
      <p:sp>
        <p:nvSpPr>
          <p:cNvPr id="544" name="Google Shape;544;p141"/>
          <p:cNvSpPr/>
          <p:nvPr/>
        </p:nvSpPr>
        <p:spPr>
          <a:xfrm>
            <a:off x="5720050" y="1385975"/>
            <a:ext cx="2304900" cy="2861100"/>
          </a:xfrm>
          <a:prstGeom prst="roundRect">
            <a:avLst>
              <a:gd fmla="val 8088"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545" name="Google Shape;545;p141"/>
          <p:cNvSpPr/>
          <p:nvPr/>
        </p:nvSpPr>
        <p:spPr>
          <a:xfrm>
            <a:off x="1177275" y="1385975"/>
            <a:ext cx="2304900" cy="2861100"/>
          </a:xfrm>
          <a:prstGeom prst="roundRect">
            <a:avLst>
              <a:gd fmla="val 8088"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546" name="Google Shape;546;p141"/>
          <p:cNvSpPr txBox="1"/>
          <p:nvPr>
            <p:ph type="title"/>
          </p:nvPr>
        </p:nvSpPr>
        <p:spPr>
          <a:xfrm>
            <a:off x="540000" y="411250"/>
            <a:ext cx="7740300" cy="388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57894"/>
              <a:buFont typeface="Arial"/>
              <a:buNone/>
            </a:pPr>
            <a:r>
              <a:rPr b="1" lang="en-GB">
                <a:latin typeface="Ubuntu"/>
                <a:ea typeface="Ubuntu"/>
                <a:cs typeface="Ubuntu"/>
                <a:sym typeface="Ubuntu"/>
              </a:rPr>
              <a:t>PEPPOL NETWERK - Hoe werkt het precies?</a:t>
            </a:r>
            <a:endParaRPr b="1">
              <a:latin typeface="Ubuntu"/>
              <a:ea typeface="Ubuntu"/>
              <a:cs typeface="Ubuntu"/>
              <a:sym typeface="Ubuntu"/>
            </a:endParaRPr>
          </a:p>
        </p:txBody>
      </p:sp>
      <p:grpSp>
        <p:nvGrpSpPr>
          <p:cNvPr id="547" name="Google Shape;547;p141"/>
          <p:cNvGrpSpPr/>
          <p:nvPr/>
        </p:nvGrpSpPr>
        <p:grpSpPr>
          <a:xfrm>
            <a:off x="1256924" y="1545775"/>
            <a:ext cx="6636057" cy="2524470"/>
            <a:chOff x="619313" y="928970"/>
            <a:chExt cx="7555570" cy="3033855"/>
          </a:xfrm>
        </p:grpSpPr>
        <p:pic>
          <p:nvPicPr>
            <p:cNvPr id="548" name="Google Shape;548;p141"/>
            <p:cNvPicPr preferRelativeResize="0"/>
            <p:nvPr/>
          </p:nvPicPr>
          <p:blipFill rotWithShape="1">
            <a:blip r:embed="rId3">
              <a:alphaModFix/>
            </a:blip>
            <a:srcRect b="0" l="0" r="0" t="0"/>
            <a:stretch/>
          </p:blipFill>
          <p:spPr>
            <a:xfrm>
              <a:off x="1574512" y="3135024"/>
              <a:ext cx="360000" cy="360000"/>
            </a:xfrm>
            <a:prstGeom prst="rect">
              <a:avLst/>
            </a:prstGeom>
            <a:noFill/>
            <a:ln>
              <a:noFill/>
            </a:ln>
            <a:effectLst>
              <a:outerShdw blurRad="50800" rotWithShape="0" algn="tl" dir="2700000" dist="38100">
                <a:srgbClr val="000000">
                  <a:alpha val="40000"/>
                </a:srgbClr>
              </a:outerShdw>
            </a:effectLst>
          </p:spPr>
        </p:pic>
        <p:pic>
          <p:nvPicPr>
            <p:cNvPr id="549" name="Google Shape;549;p141"/>
            <p:cNvPicPr preferRelativeResize="0"/>
            <p:nvPr/>
          </p:nvPicPr>
          <p:blipFill rotWithShape="1">
            <a:blip r:embed="rId4">
              <a:alphaModFix/>
            </a:blip>
            <a:srcRect b="0" l="0" r="0" t="0"/>
            <a:stretch/>
          </p:blipFill>
          <p:spPr>
            <a:xfrm>
              <a:off x="6832991" y="3128414"/>
              <a:ext cx="360000" cy="360000"/>
            </a:xfrm>
            <a:prstGeom prst="rect">
              <a:avLst/>
            </a:prstGeom>
            <a:noFill/>
            <a:ln>
              <a:noFill/>
            </a:ln>
            <a:effectLst>
              <a:outerShdw blurRad="50800" rotWithShape="0" algn="tl" dir="2700000" dist="38100">
                <a:srgbClr val="000000">
                  <a:alpha val="40000"/>
                </a:srgbClr>
              </a:outerShdw>
            </a:effectLst>
          </p:spPr>
        </p:pic>
        <p:pic>
          <p:nvPicPr>
            <p:cNvPr id="550" name="Google Shape;550;p141"/>
            <p:cNvPicPr preferRelativeResize="0"/>
            <p:nvPr/>
          </p:nvPicPr>
          <p:blipFill rotWithShape="1">
            <a:blip r:embed="rId5">
              <a:alphaModFix/>
            </a:blip>
            <a:srcRect b="0" l="0" r="0" t="0"/>
            <a:stretch/>
          </p:blipFill>
          <p:spPr>
            <a:xfrm>
              <a:off x="1552012" y="1850774"/>
              <a:ext cx="405003" cy="360003"/>
            </a:xfrm>
            <a:prstGeom prst="rect">
              <a:avLst/>
            </a:prstGeom>
            <a:noFill/>
            <a:ln>
              <a:noFill/>
            </a:ln>
            <a:effectLst>
              <a:outerShdw blurRad="50800" rotWithShape="0" algn="tl" dir="2700000" dist="38100">
                <a:srgbClr val="000000">
                  <a:alpha val="40000"/>
                </a:srgbClr>
              </a:outerShdw>
            </a:effectLst>
          </p:spPr>
        </p:pic>
        <p:pic>
          <p:nvPicPr>
            <p:cNvPr id="551" name="Google Shape;551;p141"/>
            <p:cNvPicPr preferRelativeResize="0"/>
            <p:nvPr/>
          </p:nvPicPr>
          <p:blipFill rotWithShape="1">
            <a:blip r:embed="rId5">
              <a:alphaModFix/>
            </a:blip>
            <a:srcRect b="0" l="0" r="0" t="0"/>
            <a:stretch/>
          </p:blipFill>
          <p:spPr>
            <a:xfrm>
              <a:off x="6810492" y="1850765"/>
              <a:ext cx="405003" cy="360003"/>
            </a:xfrm>
            <a:prstGeom prst="rect">
              <a:avLst/>
            </a:prstGeom>
            <a:noFill/>
            <a:ln>
              <a:noFill/>
            </a:ln>
            <a:effectLst>
              <a:outerShdw blurRad="50800" rotWithShape="0" algn="tl" dir="2700000" dist="38100">
                <a:srgbClr val="000000">
                  <a:alpha val="40000"/>
                </a:srgbClr>
              </a:outerShdw>
            </a:effectLst>
          </p:spPr>
        </p:pic>
        <p:sp>
          <p:nvSpPr>
            <p:cNvPr id="552" name="Google Shape;552;p141"/>
            <p:cNvSpPr txBox="1"/>
            <p:nvPr/>
          </p:nvSpPr>
          <p:spPr>
            <a:xfrm>
              <a:off x="619313" y="928970"/>
              <a:ext cx="2270400" cy="555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24447B"/>
                </a:buClr>
                <a:buSzPts val="1000"/>
                <a:buFont typeface="Lato"/>
                <a:buNone/>
              </a:pPr>
              <a:r>
                <a:rPr b="1" lang="en-GB" sz="1000" cap="none">
                  <a:solidFill>
                    <a:schemeClr val="dk1"/>
                  </a:solidFill>
                  <a:latin typeface="Ubuntu"/>
                  <a:ea typeface="Ubuntu"/>
                  <a:cs typeface="Ubuntu"/>
                  <a:sym typeface="Ubuntu"/>
                </a:rPr>
                <a:t>ACCESS POINT VERZENDER</a:t>
              </a:r>
              <a:br>
                <a:rPr b="1" lang="en-GB" sz="1000" cap="none">
                  <a:solidFill>
                    <a:schemeClr val="dk1"/>
                  </a:solidFill>
                  <a:latin typeface="Ubuntu"/>
                  <a:ea typeface="Ubuntu"/>
                  <a:cs typeface="Ubuntu"/>
                  <a:sym typeface="Ubuntu"/>
                </a:rPr>
              </a:br>
              <a:r>
                <a:rPr lang="en-GB" sz="1000" cap="none">
                  <a:solidFill>
                    <a:schemeClr val="dk1"/>
                  </a:solidFill>
                  <a:latin typeface="Ubuntu"/>
                  <a:ea typeface="Ubuntu"/>
                  <a:cs typeface="Ubuntu"/>
                  <a:sym typeface="Ubuntu"/>
                </a:rPr>
                <a:t>MOET GELDIGE PEPPOL BIS-DOCUMENTEN VERZENDEN</a:t>
              </a:r>
              <a:endParaRPr sz="1000" cap="none">
                <a:solidFill>
                  <a:schemeClr val="dk1"/>
                </a:solidFill>
                <a:latin typeface="Ubuntu"/>
                <a:ea typeface="Ubuntu"/>
                <a:cs typeface="Ubuntu"/>
                <a:sym typeface="Ubuntu"/>
              </a:endParaRPr>
            </a:p>
          </p:txBody>
        </p:sp>
        <p:sp>
          <p:nvSpPr>
            <p:cNvPr id="553" name="Google Shape;553;p141"/>
            <p:cNvSpPr txBox="1"/>
            <p:nvPr/>
          </p:nvSpPr>
          <p:spPr>
            <a:xfrm>
              <a:off x="698824" y="3592925"/>
              <a:ext cx="2111400" cy="369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24447B"/>
                </a:buClr>
                <a:buSzPts val="1000"/>
                <a:buFont typeface="Lato"/>
                <a:buNone/>
              </a:pPr>
              <a:r>
                <a:rPr b="1" lang="en-GB" sz="1000" cap="none">
                  <a:solidFill>
                    <a:schemeClr val="dk1"/>
                  </a:solidFill>
                  <a:latin typeface="Ubuntu"/>
                  <a:ea typeface="Ubuntu"/>
                  <a:cs typeface="Ubuntu"/>
                  <a:sym typeface="Ubuntu"/>
                </a:rPr>
                <a:t>VERZENDER</a:t>
              </a:r>
              <a:endParaRPr>
                <a:solidFill>
                  <a:schemeClr val="dk1"/>
                </a:solidFill>
                <a:latin typeface="Ubuntu"/>
                <a:ea typeface="Ubuntu"/>
                <a:cs typeface="Ubuntu"/>
                <a:sym typeface="Ubuntu"/>
              </a:endParaRPr>
            </a:p>
            <a:p>
              <a:pPr indent="0" lvl="0" marL="0" marR="0" rtl="0" algn="ctr">
                <a:lnSpc>
                  <a:spcPct val="100000"/>
                </a:lnSpc>
                <a:spcBef>
                  <a:spcPts val="0"/>
                </a:spcBef>
                <a:spcAft>
                  <a:spcPts val="0"/>
                </a:spcAft>
                <a:buClr>
                  <a:srgbClr val="24447B"/>
                </a:buClr>
                <a:buSzPts val="1000"/>
                <a:buFont typeface="Lato"/>
                <a:buNone/>
              </a:pPr>
              <a:r>
                <a:rPr lang="en-GB" sz="1000" cap="none">
                  <a:solidFill>
                    <a:schemeClr val="dk1"/>
                  </a:solidFill>
                  <a:latin typeface="Ubuntu"/>
                  <a:ea typeface="Ubuntu"/>
                  <a:cs typeface="Ubuntu"/>
                  <a:sym typeface="Ubuntu"/>
                </a:rPr>
                <a:t>(PEPPOL ID)</a:t>
              </a:r>
              <a:endParaRPr sz="1000" cap="none">
                <a:solidFill>
                  <a:schemeClr val="dk1"/>
                </a:solidFill>
                <a:latin typeface="Ubuntu"/>
                <a:ea typeface="Ubuntu"/>
                <a:cs typeface="Ubuntu"/>
                <a:sym typeface="Ubuntu"/>
              </a:endParaRPr>
            </a:p>
          </p:txBody>
        </p:sp>
        <p:sp>
          <p:nvSpPr>
            <p:cNvPr id="554" name="Google Shape;554;p141"/>
            <p:cNvSpPr txBox="1"/>
            <p:nvPr/>
          </p:nvSpPr>
          <p:spPr>
            <a:xfrm>
              <a:off x="5957304" y="3586314"/>
              <a:ext cx="2111400" cy="369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24447B"/>
                </a:buClr>
                <a:buSzPts val="1000"/>
                <a:buFont typeface="Lato"/>
                <a:buNone/>
              </a:pPr>
              <a:r>
                <a:rPr b="1" lang="en-GB" sz="1000" cap="none">
                  <a:solidFill>
                    <a:schemeClr val="dk1"/>
                  </a:solidFill>
                  <a:latin typeface="Ubuntu"/>
                  <a:ea typeface="Ubuntu"/>
                  <a:cs typeface="Ubuntu"/>
                  <a:sym typeface="Ubuntu"/>
                </a:rPr>
                <a:t>ONTVANGER</a:t>
              </a:r>
              <a:endParaRPr>
                <a:solidFill>
                  <a:schemeClr val="dk1"/>
                </a:solidFill>
                <a:latin typeface="Ubuntu"/>
                <a:ea typeface="Ubuntu"/>
                <a:cs typeface="Ubuntu"/>
                <a:sym typeface="Ubuntu"/>
              </a:endParaRPr>
            </a:p>
            <a:p>
              <a:pPr indent="0" lvl="0" marL="0" marR="0" rtl="0" algn="ctr">
                <a:lnSpc>
                  <a:spcPct val="100000"/>
                </a:lnSpc>
                <a:spcBef>
                  <a:spcPts val="0"/>
                </a:spcBef>
                <a:spcAft>
                  <a:spcPts val="0"/>
                </a:spcAft>
                <a:buClr>
                  <a:srgbClr val="24447B"/>
                </a:buClr>
                <a:buSzPts val="1000"/>
                <a:buFont typeface="Lato"/>
                <a:buNone/>
              </a:pPr>
              <a:r>
                <a:rPr lang="en-GB" sz="1000" cap="none">
                  <a:solidFill>
                    <a:schemeClr val="dk1"/>
                  </a:solidFill>
                  <a:latin typeface="Ubuntu"/>
                  <a:ea typeface="Ubuntu"/>
                  <a:cs typeface="Ubuntu"/>
                  <a:sym typeface="Ubuntu"/>
                </a:rPr>
                <a:t>(PEPPOL ID)</a:t>
              </a:r>
              <a:endParaRPr sz="1000" cap="none">
                <a:solidFill>
                  <a:schemeClr val="dk1"/>
                </a:solidFill>
                <a:latin typeface="Ubuntu"/>
                <a:ea typeface="Ubuntu"/>
                <a:cs typeface="Ubuntu"/>
                <a:sym typeface="Ubuntu"/>
              </a:endParaRPr>
            </a:p>
          </p:txBody>
        </p:sp>
        <p:sp>
          <p:nvSpPr>
            <p:cNvPr id="555" name="Google Shape;555;p141"/>
            <p:cNvSpPr txBox="1"/>
            <p:nvPr/>
          </p:nvSpPr>
          <p:spPr>
            <a:xfrm>
              <a:off x="5851084" y="928985"/>
              <a:ext cx="2323800" cy="555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24447B"/>
                </a:buClr>
                <a:buSzPts val="1000"/>
                <a:buFont typeface="Lato"/>
                <a:buNone/>
              </a:pPr>
              <a:r>
                <a:rPr b="1" lang="en-GB" sz="1000" cap="none">
                  <a:solidFill>
                    <a:schemeClr val="dk1"/>
                  </a:solidFill>
                  <a:latin typeface="Ubuntu"/>
                  <a:ea typeface="Ubuntu"/>
                  <a:cs typeface="Ubuntu"/>
                  <a:sym typeface="Ubuntu"/>
                </a:rPr>
                <a:t>ACCESS POINT ONTVANGER</a:t>
              </a:r>
              <a:br>
                <a:rPr b="1" lang="en-GB" sz="1000" cap="none">
                  <a:solidFill>
                    <a:schemeClr val="dk1"/>
                  </a:solidFill>
                  <a:latin typeface="Ubuntu"/>
                  <a:ea typeface="Ubuntu"/>
                  <a:cs typeface="Ubuntu"/>
                  <a:sym typeface="Ubuntu"/>
                </a:rPr>
              </a:br>
              <a:r>
                <a:rPr lang="en-GB" sz="1000" cap="none">
                  <a:solidFill>
                    <a:schemeClr val="dk1"/>
                  </a:solidFill>
                  <a:latin typeface="Ubuntu"/>
                  <a:ea typeface="Ubuntu"/>
                  <a:cs typeface="Ubuntu"/>
                  <a:sym typeface="Ubuntu"/>
                </a:rPr>
                <a:t>GELDIGE PEPPOL BIS-DOCUMENTEN ONTVANGEN</a:t>
              </a:r>
              <a:endParaRPr sz="1000" cap="none">
                <a:solidFill>
                  <a:schemeClr val="dk1"/>
                </a:solidFill>
                <a:latin typeface="Ubuntu"/>
                <a:ea typeface="Ubuntu"/>
                <a:cs typeface="Ubuntu"/>
                <a:sym typeface="Ubuntu"/>
              </a:endParaRPr>
            </a:p>
          </p:txBody>
        </p:sp>
        <p:cxnSp>
          <p:nvCxnSpPr>
            <p:cNvPr id="556" name="Google Shape;556;p141"/>
            <p:cNvCxnSpPr>
              <a:stCxn id="548" idx="0"/>
              <a:endCxn id="550" idx="2"/>
            </p:cNvCxnSpPr>
            <p:nvPr/>
          </p:nvCxnSpPr>
          <p:spPr>
            <a:xfrm rot="10800000">
              <a:off x="1754512" y="2210724"/>
              <a:ext cx="0" cy="924300"/>
            </a:xfrm>
            <a:prstGeom prst="straightConnector1">
              <a:avLst/>
            </a:prstGeom>
            <a:noFill/>
            <a:ln cap="flat" cmpd="sng" w="9525">
              <a:solidFill>
                <a:srgbClr val="24447B"/>
              </a:solidFill>
              <a:prstDash val="solid"/>
              <a:miter lim="800000"/>
              <a:headEnd len="sm" w="sm" type="none"/>
              <a:tailEnd len="med" w="med" type="triangle"/>
            </a:ln>
          </p:spPr>
        </p:cxnSp>
        <p:cxnSp>
          <p:nvCxnSpPr>
            <p:cNvPr id="557" name="Google Shape;557;p141"/>
            <p:cNvCxnSpPr>
              <a:stCxn id="551" idx="2"/>
              <a:endCxn id="549" idx="0"/>
            </p:cNvCxnSpPr>
            <p:nvPr/>
          </p:nvCxnSpPr>
          <p:spPr>
            <a:xfrm>
              <a:off x="7012993" y="2210768"/>
              <a:ext cx="0" cy="917700"/>
            </a:xfrm>
            <a:prstGeom prst="straightConnector1">
              <a:avLst/>
            </a:prstGeom>
            <a:noFill/>
            <a:ln cap="flat" cmpd="sng" w="9525">
              <a:solidFill>
                <a:srgbClr val="24447B"/>
              </a:solidFill>
              <a:prstDash val="solid"/>
              <a:miter lim="800000"/>
              <a:headEnd len="sm" w="sm" type="none"/>
              <a:tailEnd len="med" w="med" type="triangle"/>
            </a:ln>
          </p:spPr>
        </p:cxnSp>
        <p:sp>
          <p:nvSpPr>
            <p:cNvPr id="558" name="Google Shape;558;p141"/>
            <p:cNvSpPr txBox="1"/>
            <p:nvPr/>
          </p:nvSpPr>
          <p:spPr>
            <a:xfrm>
              <a:off x="3371174" y="1504431"/>
              <a:ext cx="2111400" cy="61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747474"/>
                </a:buClr>
                <a:buSzPts val="1000"/>
                <a:buFont typeface="Lato"/>
                <a:buNone/>
              </a:pPr>
              <a:r>
                <a:rPr b="1" lang="en-GB" sz="1100" cap="none">
                  <a:solidFill>
                    <a:srgbClr val="503FCD"/>
                  </a:solidFill>
                  <a:latin typeface="Ubuntu"/>
                  <a:ea typeface="Ubuntu"/>
                  <a:cs typeface="Ubuntu"/>
                  <a:sym typeface="Ubuntu"/>
                </a:rPr>
                <a:t>UITWISSELING VAN PEPPOL BIS-DOCUMENTEN TUSSEN ACCESS POINTS</a:t>
              </a:r>
              <a:endParaRPr b="1" sz="1100" cap="none">
                <a:solidFill>
                  <a:srgbClr val="503FCD"/>
                </a:solidFill>
                <a:latin typeface="Ubuntu"/>
                <a:ea typeface="Ubuntu"/>
                <a:cs typeface="Ubuntu"/>
                <a:sym typeface="Ubuntu"/>
              </a:endParaRPr>
            </a:p>
          </p:txBody>
        </p:sp>
      </p:grpSp>
      <p:pic>
        <p:nvPicPr>
          <p:cNvPr descr="Contract outline" id="559" name="Google Shape;559;p141"/>
          <p:cNvPicPr preferRelativeResize="0"/>
          <p:nvPr/>
        </p:nvPicPr>
        <p:blipFill rotWithShape="1">
          <a:blip r:embed="rId6">
            <a:alphaModFix/>
          </a:blip>
          <a:srcRect b="0" l="0" r="0" t="0"/>
          <a:stretch/>
        </p:blipFill>
        <p:spPr>
          <a:xfrm>
            <a:off x="2310723" y="2873200"/>
            <a:ext cx="337091" cy="363905"/>
          </a:xfrm>
          <a:prstGeom prst="rect">
            <a:avLst/>
          </a:prstGeom>
          <a:noFill/>
          <a:ln>
            <a:noFill/>
          </a:ln>
        </p:spPr>
      </p:pic>
      <p:sp>
        <p:nvSpPr>
          <p:cNvPr id="560" name="Google Shape;560;p141"/>
          <p:cNvSpPr txBox="1"/>
          <p:nvPr/>
        </p:nvSpPr>
        <p:spPr>
          <a:xfrm>
            <a:off x="649000" y="799751"/>
            <a:ext cx="7953300" cy="141300"/>
          </a:xfrm>
          <a:prstGeom prst="rect">
            <a:avLst/>
          </a:prstGeom>
          <a:noFill/>
          <a:ln>
            <a:noFill/>
          </a:ln>
        </p:spPr>
        <p:txBody>
          <a:bodyPr anchorCtr="0" anchor="t" bIns="0" lIns="0" spcFirstLastPara="1" rIns="0" wrap="square" tIns="0">
            <a:noAutofit/>
          </a:bodyPr>
          <a:lstStyle/>
          <a:p>
            <a:pPr indent="0" lvl="0" marL="0" rtl="0" algn="l">
              <a:lnSpc>
                <a:spcPct val="133333"/>
              </a:lnSpc>
              <a:spcBef>
                <a:spcPts val="0"/>
              </a:spcBef>
              <a:spcAft>
                <a:spcPts val="0"/>
              </a:spcAft>
              <a:buNone/>
            </a:pPr>
            <a:r>
              <a:rPr lang="en-GB" sz="1000">
                <a:solidFill>
                  <a:schemeClr val="dk1"/>
                </a:solidFill>
                <a:latin typeface="Ubuntu"/>
                <a:ea typeface="Ubuntu"/>
                <a:cs typeface="Ubuntu"/>
                <a:sym typeface="Ubuntu"/>
              </a:rPr>
              <a:t>4 Corner Model</a:t>
            </a:r>
            <a:endParaRPr sz="1000">
              <a:solidFill>
                <a:schemeClr val="dk1"/>
              </a:solidFill>
              <a:latin typeface="Ubuntu"/>
              <a:ea typeface="Ubuntu"/>
              <a:cs typeface="Ubuntu"/>
              <a:sym typeface="Ubuntu"/>
            </a:endParaRPr>
          </a:p>
        </p:txBody>
      </p:sp>
      <p:sp>
        <p:nvSpPr>
          <p:cNvPr id="561" name="Google Shape;561;p141"/>
          <p:cNvSpPr/>
          <p:nvPr/>
        </p:nvSpPr>
        <p:spPr>
          <a:xfrm>
            <a:off x="3482175" y="1659100"/>
            <a:ext cx="2238000" cy="212400"/>
          </a:xfrm>
          <a:prstGeom prst="leftRightArrow">
            <a:avLst>
              <a:gd fmla="val 50000" name="adj1"/>
              <a:gd fmla="val 50000" name="adj2"/>
            </a:avLst>
          </a:prstGeom>
          <a:solidFill>
            <a:srgbClr val="503F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65" name="Shape 565"/>
        <p:cNvGrpSpPr/>
        <p:nvPr/>
      </p:nvGrpSpPr>
      <p:grpSpPr>
        <a:xfrm>
          <a:off x="0" y="0"/>
          <a:ext cx="0" cy="0"/>
          <a:chOff x="0" y="0"/>
          <a:chExt cx="0" cy="0"/>
        </a:xfrm>
      </p:grpSpPr>
      <p:sp>
        <p:nvSpPr>
          <p:cNvPr id="566" name="Google Shape;566;p142"/>
          <p:cNvSpPr/>
          <p:nvPr/>
        </p:nvSpPr>
        <p:spPr>
          <a:xfrm>
            <a:off x="5690938" y="2104550"/>
            <a:ext cx="2304900" cy="2861100"/>
          </a:xfrm>
          <a:prstGeom prst="roundRect">
            <a:avLst>
              <a:gd fmla="val 8088"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567" name="Google Shape;567;p142"/>
          <p:cNvSpPr/>
          <p:nvPr/>
        </p:nvSpPr>
        <p:spPr>
          <a:xfrm>
            <a:off x="1148163" y="2104550"/>
            <a:ext cx="2304900" cy="2861100"/>
          </a:xfrm>
          <a:prstGeom prst="roundRect">
            <a:avLst>
              <a:gd fmla="val 8088"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568" name="Google Shape;568;p142"/>
          <p:cNvSpPr txBox="1"/>
          <p:nvPr>
            <p:ph type="title"/>
          </p:nvPr>
        </p:nvSpPr>
        <p:spPr>
          <a:xfrm>
            <a:off x="540000" y="411250"/>
            <a:ext cx="7740300" cy="388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57894"/>
              <a:buFont typeface="Arial"/>
              <a:buNone/>
            </a:pPr>
            <a:r>
              <a:rPr b="1" lang="en-GB">
                <a:latin typeface="Ubuntu"/>
                <a:ea typeface="Ubuntu"/>
                <a:cs typeface="Ubuntu"/>
                <a:sym typeface="Ubuntu"/>
              </a:rPr>
              <a:t>PEPPOL NETWERK - Hoe werkt het precies?</a:t>
            </a:r>
            <a:endParaRPr b="1">
              <a:latin typeface="Ubuntu"/>
              <a:ea typeface="Ubuntu"/>
              <a:cs typeface="Ubuntu"/>
              <a:sym typeface="Ubuntu"/>
            </a:endParaRPr>
          </a:p>
        </p:txBody>
      </p:sp>
      <p:grpSp>
        <p:nvGrpSpPr>
          <p:cNvPr id="569" name="Google Shape;569;p142"/>
          <p:cNvGrpSpPr/>
          <p:nvPr/>
        </p:nvGrpSpPr>
        <p:grpSpPr>
          <a:xfrm>
            <a:off x="1227812" y="2264350"/>
            <a:ext cx="6636057" cy="2524470"/>
            <a:chOff x="619313" y="928970"/>
            <a:chExt cx="7555570" cy="3033855"/>
          </a:xfrm>
        </p:grpSpPr>
        <p:pic>
          <p:nvPicPr>
            <p:cNvPr id="570" name="Google Shape;570;p142"/>
            <p:cNvPicPr preferRelativeResize="0"/>
            <p:nvPr/>
          </p:nvPicPr>
          <p:blipFill rotWithShape="1">
            <a:blip r:embed="rId3">
              <a:alphaModFix/>
            </a:blip>
            <a:srcRect b="0" l="0" r="0" t="0"/>
            <a:stretch/>
          </p:blipFill>
          <p:spPr>
            <a:xfrm>
              <a:off x="1574512" y="3135024"/>
              <a:ext cx="360000" cy="360000"/>
            </a:xfrm>
            <a:prstGeom prst="rect">
              <a:avLst/>
            </a:prstGeom>
            <a:noFill/>
            <a:ln>
              <a:noFill/>
            </a:ln>
            <a:effectLst>
              <a:outerShdw blurRad="50800" rotWithShape="0" algn="tl" dir="2700000" dist="38100">
                <a:srgbClr val="000000">
                  <a:alpha val="40000"/>
                </a:srgbClr>
              </a:outerShdw>
            </a:effectLst>
          </p:spPr>
        </p:pic>
        <p:pic>
          <p:nvPicPr>
            <p:cNvPr id="571" name="Google Shape;571;p142"/>
            <p:cNvPicPr preferRelativeResize="0"/>
            <p:nvPr/>
          </p:nvPicPr>
          <p:blipFill rotWithShape="1">
            <a:blip r:embed="rId4">
              <a:alphaModFix/>
            </a:blip>
            <a:srcRect b="0" l="0" r="0" t="0"/>
            <a:stretch/>
          </p:blipFill>
          <p:spPr>
            <a:xfrm>
              <a:off x="6832991" y="3128414"/>
              <a:ext cx="360000" cy="360000"/>
            </a:xfrm>
            <a:prstGeom prst="rect">
              <a:avLst/>
            </a:prstGeom>
            <a:noFill/>
            <a:ln>
              <a:noFill/>
            </a:ln>
            <a:effectLst>
              <a:outerShdw blurRad="50800" rotWithShape="0" algn="tl" dir="2700000" dist="38100">
                <a:srgbClr val="000000">
                  <a:alpha val="40000"/>
                </a:srgbClr>
              </a:outerShdw>
            </a:effectLst>
          </p:spPr>
        </p:pic>
        <p:pic>
          <p:nvPicPr>
            <p:cNvPr id="572" name="Google Shape;572;p142"/>
            <p:cNvPicPr preferRelativeResize="0"/>
            <p:nvPr/>
          </p:nvPicPr>
          <p:blipFill rotWithShape="1">
            <a:blip r:embed="rId5">
              <a:alphaModFix/>
            </a:blip>
            <a:srcRect b="0" l="0" r="0" t="0"/>
            <a:stretch/>
          </p:blipFill>
          <p:spPr>
            <a:xfrm>
              <a:off x="1552012" y="1850774"/>
              <a:ext cx="405003" cy="360003"/>
            </a:xfrm>
            <a:prstGeom prst="rect">
              <a:avLst/>
            </a:prstGeom>
            <a:noFill/>
            <a:ln>
              <a:noFill/>
            </a:ln>
            <a:effectLst>
              <a:outerShdw blurRad="50800" rotWithShape="0" algn="tl" dir="2700000" dist="38100">
                <a:srgbClr val="000000">
                  <a:alpha val="40000"/>
                </a:srgbClr>
              </a:outerShdw>
            </a:effectLst>
          </p:spPr>
        </p:pic>
        <p:pic>
          <p:nvPicPr>
            <p:cNvPr id="573" name="Google Shape;573;p142"/>
            <p:cNvPicPr preferRelativeResize="0"/>
            <p:nvPr/>
          </p:nvPicPr>
          <p:blipFill rotWithShape="1">
            <a:blip r:embed="rId5">
              <a:alphaModFix/>
            </a:blip>
            <a:srcRect b="0" l="0" r="0" t="0"/>
            <a:stretch/>
          </p:blipFill>
          <p:spPr>
            <a:xfrm>
              <a:off x="6810492" y="1850765"/>
              <a:ext cx="405003" cy="360003"/>
            </a:xfrm>
            <a:prstGeom prst="rect">
              <a:avLst/>
            </a:prstGeom>
            <a:noFill/>
            <a:ln>
              <a:noFill/>
            </a:ln>
            <a:effectLst>
              <a:outerShdw blurRad="50800" rotWithShape="0" algn="tl" dir="2700000" dist="38100">
                <a:srgbClr val="000000">
                  <a:alpha val="40000"/>
                </a:srgbClr>
              </a:outerShdw>
            </a:effectLst>
          </p:spPr>
        </p:pic>
        <p:sp>
          <p:nvSpPr>
            <p:cNvPr id="574" name="Google Shape;574;p142"/>
            <p:cNvSpPr txBox="1"/>
            <p:nvPr/>
          </p:nvSpPr>
          <p:spPr>
            <a:xfrm>
              <a:off x="619313" y="928970"/>
              <a:ext cx="2270400" cy="555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24447B"/>
                </a:buClr>
                <a:buSzPts val="1000"/>
                <a:buFont typeface="Lato"/>
                <a:buNone/>
              </a:pPr>
              <a:r>
                <a:rPr b="1" lang="en-GB" sz="1000" cap="none">
                  <a:solidFill>
                    <a:schemeClr val="dk1"/>
                  </a:solidFill>
                  <a:latin typeface="Ubuntu"/>
                  <a:ea typeface="Ubuntu"/>
                  <a:cs typeface="Ubuntu"/>
                  <a:sym typeface="Ubuntu"/>
                </a:rPr>
                <a:t>ACCESS POINT VERZENDER</a:t>
              </a:r>
              <a:br>
                <a:rPr b="1" lang="en-GB" sz="1000" cap="none">
                  <a:solidFill>
                    <a:schemeClr val="dk1"/>
                  </a:solidFill>
                  <a:latin typeface="Ubuntu"/>
                  <a:ea typeface="Ubuntu"/>
                  <a:cs typeface="Ubuntu"/>
                  <a:sym typeface="Ubuntu"/>
                </a:rPr>
              </a:br>
              <a:r>
                <a:rPr lang="en-GB" sz="1000" cap="none">
                  <a:solidFill>
                    <a:schemeClr val="dk1"/>
                  </a:solidFill>
                  <a:latin typeface="Ubuntu"/>
                  <a:ea typeface="Ubuntu"/>
                  <a:cs typeface="Ubuntu"/>
                  <a:sym typeface="Ubuntu"/>
                </a:rPr>
                <a:t>MOET GELDIGE PEPPOL BIS-DOCUMENTEN VERZENDEN</a:t>
              </a:r>
              <a:endParaRPr sz="1000" cap="none">
                <a:solidFill>
                  <a:schemeClr val="dk1"/>
                </a:solidFill>
                <a:latin typeface="Ubuntu"/>
                <a:ea typeface="Ubuntu"/>
                <a:cs typeface="Ubuntu"/>
                <a:sym typeface="Ubuntu"/>
              </a:endParaRPr>
            </a:p>
          </p:txBody>
        </p:sp>
        <p:sp>
          <p:nvSpPr>
            <p:cNvPr id="575" name="Google Shape;575;p142"/>
            <p:cNvSpPr txBox="1"/>
            <p:nvPr/>
          </p:nvSpPr>
          <p:spPr>
            <a:xfrm>
              <a:off x="698824" y="3592925"/>
              <a:ext cx="2111400" cy="369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24447B"/>
                </a:buClr>
                <a:buSzPts val="1000"/>
                <a:buFont typeface="Lato"/>
                <a:buNone/>
              </a:pPr>
              <a:r>
                <a:rPr b="1" lang="en-GB" sz="1000" cap="none">
                  <a:solidFill>
                    <a:schemeClr val="dk1"/>
                  </a:solidFill>
                  <a:latin typeface="Ubuntu"/>
                  <a:ea typeface="Ubuntu"/>
                  <a:cs typeface="Ubuntu"/>
                  <a:sym typeface="Ubuntu"/>
                </a:rPr>
                <a:t>VERZENDER</a:t>
              </a:r>
              <a:endParaRPr>
                <a:solidFill>
                  <a:schemeClr val="dk1"/>
                </a:solidFill>
                <a:latin typeface="Ubuntu"/>
                <a:ea typeface="Ubuntu"/>
                <a:cs typeface="Ubuntu"/>
                <a:sym typeface="Ubuntu"/>
              </a:endParaRPr>
            </a:p>
            <a:p>
              <a:pPr indent="0" lvl="0" marL="0" marR="0" rtl="0" algn="ctr">
                <a:lnSpc>
                  <a:spcPct val="100000"/>
                </a:lnSpc>
                <a:spcBef>
                  <a:spcPts val="0"/>
                </a:spcBef>
                <a:spcAft>
                  <a:spcPts val="0"/>
                </a:spcAft>
                <a:buClr>
                  <a:srgbClr val="24447B"/>
                </a:buClr>
                <a:buSzPts val="1000"/>
                <a:buFont typeface="Lato"/>
                <a:buNone/>
              </a:pPr>
              <a:r>
                <a:rPr lang="en-GB" sz="1000" cap="none">
                  <a:solidFill>
                    <a:schemeClr val="dk1"/>
                  </a:solidFill>
                  <a:latin typeface="Ubuntu"/>
                  <a:ea typeface="Ubuntu"/>
                  <a:cs typeface="Ubuntu"/>
                  <a:sym typeface="Ubuntu"/>
                </a:rPr>
                <a:t>(PEPPOL ID)</a:t>
              </a:r>
              <a:endParaRPr sz="1000" cap="none">
                <a:solidFill>
                  <a:schemeClr val="dk1"/>
                </a:solidFill>
                <a:latin typeface="Ubuntu"/>
                <a:ea typeface="Ubuntu"/>
                <a:cs typeface="Ubuntu"/>
                <a:sym typeface="Ubuntu"/>
              </a:endParaRPr>
            </a:p>
          </p:txBody>
        </p:sp>
        <p:sp>
          <p:nvSpPr>
            <p:cNvPr id="576" name="Google Shape;576;p142"/>
            <p:cNvSpPr txBox="1"/>
            <p:nvPr/>
          </p:nvSpPr>
          <p:spPr>
            <a:xfrm>
              <a:off x="5957304" y="3586314"/>
              <a:ext cx="2111400" cy="369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24447B"/>
                </a:buClr>
                <a:buSzPts val="1000"/>
                <a:buFont typeface="Lato"/>
                <a:buNone/>
              </a:pPr>
              <a:r>
                <a:rPr b="1" lang="en-GB" sz="1000" cap="none">
                  <a:solidFill>
                    <a:schemeClr val="dk1"/>
                  </a:solidFill>
                  <a:latin typeface="Ubuntu"/>
                  <a:ea typeface="Ubuntu"/>
                  <a:cs typeface="Ubuntu"/>
                  <a:sym typeface="Ubuntu"/>
                </a:rPr>
                <a:t>ONTVANGER</a:t>
              </a:r>
              <a:endParaRPr>
                <a:solidFill>
                  <a:schemeClr val="dk1"/>
                </a:solidFill>
                <a:latin typeface="Ubuntu"/>
                <a:ea typeface="Ubuntu"/>
                <a:cs typeface="Ubuntu"/>
                <a:sym typeface="Ubuntu"/>
              </a:endParaRPr>
            </a:p>
            <a:p>
              <a:pPr indent="0" lvl="0" marL="0" marR="0" rtl="0" algn="ctr">
                <a:lnSpc>
                  <a:spcPct val="100000"/>
                </a:lnSpc>
                <a:spcBef>
                  <a:spcPts val="0"/>
                </a:spcBef>
                <a:spcAft>
                  <a:spcPts val="0"/>
                </a:spcAft>
                <a:buClr>
                  <a:srgbClr val="24447B"/>
                </a:buClr>
                <a:buSzPts val="1000"/>
                <a:buFont typeface="Lato"/>
                <a:buNone/>
              </a:pPr>
              <a:r>
                <a:rPr lang="en-GB" sz="1000" cap="none">
                  <a:solidFill>
                    <a:schemeClr val="dk1"/>
                  </a:solidFill>
                  <a:latin typeface="Ubuntu"/>
                  <a:ea typeface="Ubuntu"/>
                  <a:cs typeface="Ubuntu"/>
                  <a:sym typeface="Ubuntu"/>
                </a:rPr>
                <a:t>(PEPPOL ID)</a:t>
              </a:r>
              <a:endParaRPr sz="1000" cap="none">
                <a:solidFill>
                  <a:schemeClr val="dk1"/>
                </a:solidFill>
                <a:latin typeface="Ubuntu"/>
                <a:ea typeface="Ubuntu"/>
                <a:cs typeface="Ubuntu"/>
                <a:sym typeface="Ubuntu"/>
              </a:endParaRPr>
            </a:p>
          </p:txBody>
        </p:sp>
        <p:sp>
          <p:nvSpPr>
            <p:cNvPr id="577" name="Google Shape;577;p142"/>
            <p:cNvSpPr txBox="1"/>
            <p:nvPr/>
          </p:nvSpPr>
          <p:spPr>
            <a:xfrm>
              <a:off x="5851084" y="928985"/>
              <a:ext cx="2323800" cy="555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24447B"/>
                </a:buClr>
                <a:buSzPts val="1000"/>
                <a:buFont typeface="Lato"/>
                <a:buNone/>
              </a:pPr>
              <a:r>
                <a:rPr b="1" lang="en-GB" sz="1000" cap="none">
                  <a:solidFill>
                    <a:schemeClr val="dk1"/>
                  </a:solidFill>
                  <a:latin typeface="Ubuntu"/>
                  <a:ea typeface="Ubuntu"/>
                  <a:cs typeface="Ubuntu"/>
                  <a:sym typeface="Ubuntu"/>
                </a:rPr>
                <a:t>ACCESS POINT ONTVANGER</a:t>
              </a:r>
              <a:br>
                <a:rPr b="1" lang="en-GB" sz="1000" cap="none">
                  <a:solidFill>
                    <a:schemeClr val="dk1"/>
                  </a:solidFill>
                  <a:latin typeface="Ubuntu"/>
                  <a:ea typeface="Ubuntu"/>
                  <a:cs typeface="Ubuntu"/>
                  <a:sym typeface="Ubuntu"/>
                </a:rPr>
              </a:br>
              <a:r>
                <a:rPr lang="en-GB" sz="1000" cap="none">
                  <a:solidFill>
                    <a:schemeClr val="dk1"/>
                  </a:solidFill>
                  <a:latin typeface="Ubuntu"/>
                  <a:ea typeface="Ubuntu"/>
                  <a:cs typeface="Ubuntu"/>
                  <a:sym typeface="Ubuntu"/>
                </a:rPr>
                <a:t>GELDIGE PEPPOL BIS-DOCUMENTEN ONTVANGEN</a:t>
              </a:r>
              <a:endParaRPr sz="1000" cap="none">
                <a:solidFill>
                  <a:schemeClr val="dk1"/>
                </a:solidFill>
                <a:latin typeface="Ubuntu"/>
                <a:ea typeface="Ubuntu"/>
                <a:cs typeface="Ubuntu"/>
                <a:sym typeface="Ubuntu"/>
              </a:endParaRPr>
            </a:p>
          </p:txBody>
        </p:sp>
        <p:cxnSp>
          <p:nvCxnSpPr>
            <p:cNvPr id="578" name="Google Shape;578;p142"/>
            <p:cNvCxnSpPr>
              <a:stCxn id="570" idx="0"/>
              <a:endCxn id="572" idx="2"/>
            </p:cNvCxnSpPr>
            <p:nvPr/>
          </p:nvCxnSpPr>
          <p:spPr>
            <a:xfrm rot="10800000">
              <a:off x="1754512" y="2210724"/>
              <a:ext cx="0" cy="924300"/>
            </a:xfrm>
            <a:prstGeom prst="straightConnector1">
              <a:avLst/>
            </a:prstGeom>
            <a:noFill/>
            <a:ln cap="flat" cmpd="sng" w="9525">
              <a:solidFill>
                <a:srgbClr val="24447B"/>
              </a:solidFill>
              <a:prstDash val="solid"/>
              <a:miter lim="800000"/>
              <a:headEnd len="sm" w="sm" type="none"/>
              <a:tailEnd len="med" w="med" type="triangle"/>
            </a:ln>
          </p:spPr>
        </p:cxnSp>
        <p:cxnSp>
          <p:nvCxnSpPr>
            <p:cNvPr id="579" name="Google Shape;579;p142"/>
            <p:cNvCxnSpPr>
              <a:stCxn id="573" idx="2"/>
              <a:endCxn id="571" idx="0"/>
            </p:cNvCxnSpPr>
            <p:nvPr/>
          </p:nvCxnSpPr>
          <p:spPr>
            <a:xfrm>
              <a:off x="7012993" y="2210768"/>
              <a:ext cx="0" cy="917700"/>
            </a:xfrm>
            <a:prstGeom prst="straightConnector1">
              <a:avLst/>
            </a:prstGeom>
            <a:noFill/>
            <a:ln cap="flat" cmpd="sng" w="9525">
              <a:solidFill>
                <a:srgbClr val="24447B"/>
              </a:solidFill>
              <a:prstDash val="solid"/>
              <a:miter lim="800000"/>
              <a:headEnd len="sm" w="sm" type="none"/>
              <a:tailEnd len="med" w="med" type="triangle"/>
            </a:ln>
          </p:spPr>
        </p:cxnSp>
        <p:sp>
          <p:nvSpPr>
            <p:cNvPr id="580" name="Google Shape;580;p142"/>
            <p:cNvSpPr txBox="1"/>
            <p:nvPr/>
          </p:nvSpPr>
          <p:spPr>
            <a:xfrm>
              <a:off x="3371174" y="1504431"/>
              <a:ext cx="2111400" cy="61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747474"/>
                </a:buClr>
                <a:buSzPts val="1000"/>
                <a:buFont typeface="Lato"/>
                <a:buNone/>
              </a:pPr>
              <a:r>
                <a:rPr b="1" lang="en-GB" sz="1100" cap="none">
                  <a:solidFill>
                    <a:srgbClr val="503FCD"/>
                  </a:solidFill>
                  <a:latin typeface="Ubuntu"/>
                  <a:ea typeface="Ubuntu"/>
                  <a:cs typeface="Ubuntu"/>
                  <a:sym typeface="Ubuntu"/>
                </a:rPr>
                <a:t>UITWISSELING VAN PEPPOL BIS-DOCUMENTEN TUSSEN ACCESS POINTS</a:t>
              </a:r>
              <a:endParaRPr b="1" sz="1100" cap="none">
                <a:solidFill>
                  <a:srgbClr val="503FCD"/>
                </a:solidFill>
                <a:latin typeface="Ubuntu"/>
                <a:ea typeface="Ubuntu"/>
                <a:cs typeface="Ubuntu"/>
                <a:sym typeface="Ubuntu"/>
              </a:endParaRPr>
            </a:p>
          </p:txBody>
        </p:sp>
      </p:grpSp>
      <p:pic>
        <p:nvPicPr>
          <p:cNvPr descr="Contract outline" id="581" name="Google Shape;581;p142"/>
          <p:cNvPicPr preferRelativeResize="0"/>
          <p:nvPr/>
        </p:nvPicPr>
        <p:blipFill rotWithShape="1">
          <a:blip r:embed="rId6">
            <a:alphaModFix/>
          </a:blip>
          <a:srcRect b="0" l="0" r="0" t="0"/>
          <a:stretch/>
        </p:blipFill>
        <p:spPr>
          <a:xfrm>
            <a:off x="2281610" y="3591775"/>
            <a:ext cx="337091" cy="363905"/>
          </a:xfrm>
          <a:prstGeom prst="rect">
            <a:avLst/>
          </a:prstGeom>
          <a:noFill/>
          <a:ln>
            <a:noFill/>
          </a:ln>
        </p:spPr>
      </p:pic>
      <p:sp>
        <p:nvSpPr>
          <p:cNvPr id="582" name="Google Shape;582;p142"/>
          <p:cNvSpPr txBox="1"/>
          <p:nvPr/>
        </p:nvSpPr>
        <p:spPr>
          <a:xfrm>
            <a:off x="649000" y="799751"/>
            <a:ext cx="7953300" cy="141300"/>
          </a:xfrm>
          <a:prstGeom prst="rect">
            <a:avLst/>
          </a:prstGeom>
          <a:noFill/>
          <a:ln>
            <a:noFill/>
          </a:ln>
        </p:spPr>
        <p:txBody>
          <a:bodyPr anchorCtr="0" anchor="t" bIns="0" lIns="0" spcFirstLastPara="1" rIns="0" wrap="square" tIns="0">
            <a:noAutofit/>
          </a:bodyPr>
          <a:lstStyle/>
          <a:p>
            <a:pPr indent="0" lvl="0" marL="0" rtl="0" algn="l">
              <a:lnSpc>
                <a:spcPct val="133333"/>
              </a:lnSpc>
              <a:spcBef>
                <a:spcPts val="0"/>
              </a:spcBef>
              <a:spcAft>
                <a:spcPts val="0"/>
              </a:spcAft>
              <a:buNone/>
            </a:pPr>
            <a:r>
              <a:rPr lang="en-GB" sz="1000">
                <a:solidFill>
                  <a:schemeClr val="dk1"/>
                </a:solidFill>
                <a:latin typeface="Ubuntu"/>
                <a:ea typeface="Ubuntu"/>
                <a:cs typeface="Ubuntu"/>
                <a:sym typeface="Ubuntu"/>
              </a:rPr>
              <a:t>5 Corner Model</a:t>
            </a:r>
            <a:endParaRPr sz="1000">
              <a:solidFill>
                <a:schemeClr val="dk1"/>
              </a:solidFill>
              <a:latin typeface="Ubuntu"/>
              <a:ea typeface="Ubuntu"/>
              <a:cs typeface="Ubuntu"/>
              <a:sym typeface="Ubuntu"/>
            </a:endParaRPr>
          </a:p>
        </p:txBody>
      </p:sp>
      <p:sp>
        <p:nvSpPr>
          <p:cNvPr id="583" name="Google Shape;583;p142"/>
          <p:cNvSpPr/>
          <p:nvPr/>
        </p:nvSpPr>
        <p:spPr>
          <a:xfrm>
            <a:off x="3453063" y="872400"/>
            <a:ext cx="2238000" cy="1159500"/>
          </a:xfrm>
          <a:prstGeom prst="roundRect">
            <a:avLst>
              <a:gd fmla="val 8088"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pic>
        <p:nvPicPr>
          <p:cNvPr descr="Ui Ux outline" id="584" name="Google Shape;584;p142"/>
          <p:cNvPicPr preferRelativeResize="0"/>
          <p:nvPr/>
        </p:nvPicPr>
        <p:blipFill rotWithShape="1">
          <a:blip r:embed="rId7">
            <a:alphaModFix/>
          </a:blip>
          <a:srcRect b="0" l="0" r="0" t="0"/>
          <a:stretch/>
        </p:blipFill>
        <p:spPr>
          <a:xfrm>
            <a:off x="4178787" y="939986"/>
            <a:ext cx="739875" cy="739875"/>
          </a:xfrm>
          <a:prstGeom prst="rect">
            <a:avLst/>
          </a:prstGeom>
          <a:noFill/>
          <a:ln>
            <a:noFill/>
          </a:ln>
          <a:effectLst>
            <a:outerShdw blurRad="50800" rotWithShape="0" algn="tl" dir="2700000" dist="38100">
              <a:srgbClr val="000000">
                <a:alpha val="40000"/>
              </a:srgbClr>
            </a:outerShdw>
          </a:effectLst>
        </p:spPr>
      </p:pic>
      <p:sp>
        <p:nvSpPr>
          <p:cNvPr id="585" name="Google Shape;585;p142"/>
          <p:cNvSpPr txBox="1"/>
          <p:nvPr/>
        </p:nvSpPr>
        <p:spPr>
          <a:xfrm>
            <a:off x="3644871" y="1656514"/>
            <a:ext cx="1854300" cy="30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24447B"/>
              </a:buClr>
              <a:buSzPts val="1000"/>
              <a:buFont typeface="Lato"/>
              <a:buNone/>
            </a:pPr>
            <a:r>
              <a:rPr b="1" lang="en-GB" sz="1000">
                <a:solidFill>
                  <a:schemeClr val="dk1"/>
                </a:solidFill>
                <a:latin typeface="Ubuntu"/>
                <a:ea typeface="Ubuntu"/>
                <a:cs typeface="Ubuntu"/>
                <a:sym typeface="Ubuntu"/>
              </a:rPr>
              <a:t>OVERHEID</a:t>
            </a:r>
            <a:endParaRPr>
              <a:solidFill>
                <a:schemeClr val="dk1"/>
              </a:solidFill>
              <a:latin typeface="Ubuntu"/>
              <a:ea typeface="Ubuntu"/>
              <a:cs typeface="Ubuntu"/>
              <a:sym typeface="Ubuntu"/>
            </a:endParaRPr>
          </a:p>
          <a:p>
            <a:pPr indent="0" lvl="0" marL="0" marR="0" rtl="0" algn="ctr">
              <a:lnSpc>
                <a:spcPct val="100000"/>
              </a:lnSpc>
              <a:spcBef>
                <a:spcPts val="0"/>
              </a:spcBef>
              <a:spcAft>
                <a:spcPts val="0"/>
              </a:spcAft>
              <a:buClr>
                <a:srgbClr val="24447B"/>
              </a:buClr>
              <a:buSzPts val="1000"/>
              <a:buFont typeface="Lato"/>
              <a:buNone/>
            </a:pPr>
            <a:r>
              <a:rPr lang="en-GB" sz="1000" cap="none">
                <a:solidFill>
                  <a:schemeClr val="dk1"/>
                </a:solidFill>
                <a:latin typeface="Ubuntu"/>
                <a:ea typeface="Ubuntu"/>
                <a:cs typeface="Ubuntu"/>
                <a:sym typeface="Ubuntu"/>
              </a:rPr>
              <a:t>(</a:t>
            </a:r>
            <a:r>
              <a:rPr lang="en-GB" sz="1000">
                <a:solidFill>
                  <a:schemeClr val="dk1"/>
                </a:solidFill>
                <a:latin typeface="Ubuntu"/>
                <a:ea typeface="Ubuntu"/>
                <a:cs typeface="Ubuntu"/>
                <a:sym typeface="Ubuntu"/>
              </a:rPr>
              <a:t>BELASTINGDIENST</a:t>
            </a:r>
            <a:r>
              <a:rPr lang="en-GB" sz="1000" cap="none">
                <a:solidFill>
                  <a:schemeClr val="dk1"/>
                </a:solidFill>
                <a:latin typeface="Ubuntu"/>
                <a:ea typeface="Ubuntu"/>
                <a:cs typeface="Ubuntu"/>
                <a:sym typeface="Ubuntu"/>
              </a:rPr>
              <a:t>)</a:t>
            </a:r>
            <a:endParaRPr sz="1000" cap="none">
              <a:solidFill>
                <a:schemeClr val="dk1"/>
              </a:solidFill>
              <a:latin typeface="Ubuntu"/>
              <a:ea typeface="Ubuntu"/>
              <a:cs typeface="Ubuntu"/>
              <a:sym typeface="Ubuntu"/>
            </a:endParaRPr>
          </a:p>
        </p:txBody>
      </p:sp>
      <p:sp>
        <p:nvSpPr>
          <p:cNvPr id="586" name="Google Shape;586;p142"/>
          <p:cNvSpPr/>
          <p:nvPr/>
        </p:nvSpPr>
        <p:spPr>
          <a:xfrm rot="-1733384">
            <a:off x="2018476" y="1577878"/>
            <a:ext cx="1478497" cy="199396"/>
          </a:xfrm>
          <a:prstGeom prst="leftRightArrow">
            <a:avLst>
              <a:gd fmla="val 50000" name="adj1"/>
              <a:gd fmla="val 50000" name="adj2"/>
            </a:avLst>
          </a:prstGeom>
          <a:solidFill>
            <a:srgbClr val="503F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587" name="Google Shape;587;p142"/>
          <p:cNvSpPr/>
          <p:nvPr/>
        </p:nvSpPr>
        <p:spPr>
          <a:xfrm>
            <a:off x="3453075" y="2465550"/>
            <a:ext cx="2238000" cy="212400"/>
          </a:xfrm>
          <a:prstGeom prst="leftRightArrow">
            <a:avLst>
              <a:gd fmla="val 50000" name="adj1"/>
              <a:gd fmla="val 50000" name="adj2"/>
            </a:avLst>
          </a:prstGeom>
          <a:solidFill>
            <a:srgbClr val="503F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588" name="Google Shape;588;p142"/>
          <p:cNvSpPr/>
          <p:nvPr/>
        </p:nvSpPr>
        <p:spPr>
          <a:xfrm rot="1962770">
            <a:off x="5631414" y="1564722"/>
            <a:ext cx="1429421" cy="199305"/>
          </a:xfrm>
          <a:prstGeom prst="leftRightArrow">
            <a:avLst>
              <a:gd fmla="val 50000" name="adj1"/>
              <a:gd fmla="val 50000" name="adj2"/>
            </a:avLst>
          </a:prstGeom>
          <a:solidFill>
            <a:srgbClr val="503F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92" name="Shape 592"/>
        <p:cNvGrpSpPr/>
        <p:nvPr/>
      </p:nvGrpSpPr>
      <p:grpSpPr>
        <a:xfrm>
          <a:off x="0" y="0"/>
          <a:ext cx="0" cy="0"/>
          <a:chOff x="0" y="0"/>
          <a:chExt cx="0" cy="0"/>
        </a:xfrm>
      </p:grpSpPr>
      <p:sp>
        <p:nvSpPr>
          <p:cNvPr id="593" name="Google Shape;593;p143"/>
          <p:cNvSpPr txBox="1"/>
          <p:nvPr/>
        </p:nvSpPr>
        <p:spPr>
          <a:xfrm>
            <a:off x="658775" y="2264850"/>
            <a:ext cx="7724700" cy="61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4800">
                <a:solidFill>
                  <a:schemeClr val="lt1"/>
                </a:solidFill>
                <a:latin typeface="Ubuntu"/>
                <a:ea typeface="Ubuntu"/>
                <a:cs typeface="Ubuntu"/>
                <a:sym typeface="Ubuntu"/>
              </a:rPr>
              <a:t>Peppol - schematisch</a:t>
            </a:r>
            <a:endParaRPr b="1" sz="4800">
              <a:solidFill>
                <a:schemeClr val="lt1"/>
              </a:solidFill>
              <a:latin typeface="Ubuntu"/>
              <a:ea typeface="Ubuntu"/>
              <a:cs typeface="Ubuntu"/>
              <a:sym typeface="Ubuntu"/>
            </a:endParaRPr>
          </a:p>
          <a:p>
            <a:pPr indent="0" lvl="0" marL="0" rtl="0" algn="ctr">
              <a:spcBef>
                <a:spcPts val="0"/>
              </a:spcBef>
              <a:spcAft>
                <a:spcPts val="0"/>
              </a:spcAft>
              <a:buNone/>
            </a:pPr>
            <a:r>
              <a:t/>
            </a:r>
            <a:endParaRPr b="1" sz="4800">
              <a:solidFill>
                <a:schemeClr val="lt1"/>
              </a:solidFill>
              <a:latin typeface="Ubuntu"/>
              <a:ea typeface="Ubuntu"/>
              <a:cs typeface="Ubuntu"/>
              <a:sym typeface="Ubuntu"/>
            </a:endParaRPr>
          </a:p>
          <a:p>
            <a:pPr indent="0" lvl="0" marL="0" rtl="0" algn="ctr">
              <a:spcBef>
                <a:spcPts val="0"/>
              </a:spcBef>
              <a:spcAft>
                <a:spcPts val="0"/>
              </a:spcAft>
              <a:buNone/>
            </a:pPr>
            <a:r>
              <a:t/>
            </a:r>
            <a:endParaRPr b="1" sz="4800">
              <a:solidFill>
                <a:schemeClr val="lt1"/>
              </a:solidFill>
              <a:latin typeface="Ubuntu"/>
              <a:ea typeface="Ubuntu"/>
              <a:cs typeface="Ubuntu"/>
              <a:sym typeface="Ubuntu"/>
            </a:endParaRPr>
          </a:p>
          <a:p>
            <a:pPr indent="0" lvl="0" marL="0" rtl="0" algn="l">
              <a:spcBef>
                <a:spcPts val="0"/>
              </a:spcBef>
              <a:spcAft>
                <a:spcPts val="0"/>
              </a:spcAft>
              <a:buNone/>
            </a:pPr>
            <a:r>
              <a:t/>
            </a:r>
            <a:endParaRPr sz="3100">
              <a:solidFill>
                <a:schemeClr val="lt1"/>
              </a:solidFill>
              <a:latin typeface="Ubuntu Medium"/>
              <a:ea typeface="Ubuntu Medium"/>
              <a:cs typeface="Ubuntu Medium"/>
              <a:sym typeface="Ubuntu Medium"/>
            </a:endParaRPr>
          </a:p>
          <a:p>
            <a:pPr indent="0" lvl="0" marL="0" rtl="0" algn="ctr">
              <a:spcBef>
                <a:spcPts val="0"/>
              </a:spcBef>
              <a:spcAft>
                <a:spcPts val="0"/>
              </a:spcAft>
              <a:buNone/>
            </a:pPr>
            <a:r>
              <a:t/>
            </a:r>
            <a:endParaRPr sz="3100">
              <a:solidFill>
                <a:schemeClr val="lt1"/>
              </a:solidFill>
              <a:latin typeface="Ubuntu Medium"/>
              <a:ea typeface="Ubuntu Medium"/>
              <a:cs typeface="Ubuntu Medium"/>
              <a:sym typeface="Ubuntu Medium"/>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97" name="Shape 597"/>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01" name="Shape 601"/>
        <p:cNvGrpSpPr/>
        <p:nvPr/>
      </p:nvGrpSpPr>
      <p:grpSpPr>
        <a:xfrm>
          <a:off x="0" y="0"/>
          <a:ext cx="0" cy="0"/>
          <a:chOff x="0" y="0"/>
          <a:chExt cx="0" cy="0"/>
        </a:xfrm>
      </p:grpSpPr>
      <p:pic>
        <p:nvPicPr>
          <p:cNvPr id="602" name="Google Shape;602;p145"/>
          <p:cNvPicPr preferRelativeResize="0"/>
          <p:nvPr/>
        </p:nvPicPr>
        <p:blipFill rotWithShape="1">
          <a:blip r:embed="rId4">
            <a:alphaModFix/>
          </a:blip>
          <a:srcRect b="0" l="8568" r="76394" t="0"/>
          <a:stretch/>
        </p:blipFill>
        <p:spPr>
          <a:xfrm>
            <a:off x="783500" y="0"/>
            <a:ext cx="1375002" cy="5143501"/>
          </a:xfrm>
          <a:prstGeom prst="rect">
            <a:avLst/>
          </a:prstGeom>
          <a:noFill/>
          <a:ln>
            <a:noFill/>
          </a:ln>
        </p:spPr>
      </p:pic>
      <p:pic>
        <p:nvPicPr>
          <p:cNvPr id="603" name="Google Shape;603;p145"/>
          <p:cNvPicPr preferRelativeResize="0"/>
          <p:nvPr/>
        </p:nvPicPr>
        <p:blipFill rotWithShape="1">
          <a:blip r:embed="rId4">
            <a:alphaModFix/>
          </a:blip>
          <a:srcRect b="0" l="76526" r="5916" t="0"/>
          <a:stretch/>
        </p:blipFill>
        <p:spPr>
          <a:xfrm>
            <a:off x="6997800" y="0"/>
            <a:ext cx="1605427" cy="5143501"/>
          </a:xfrm>
          <a:prstGeom prst="rect">
            <a:avLst/>
          </a:prstGeom>
          <a:noFill/>
          <a:ln>
            <a:noFill/>
          </a:ln>
        </p:spPr>
      </p:pic>
      <p:pic>
        <p:nvPicPr>
          <p:cNvPr id="604" name="Google Shape;604;p145"/>
          <p:cNvPicPr preferRelativeResize="0"/>
          <p:nvPr/>
        </p:nvPicPr>
        <p:blipFill rotWithShape="1">
          <a:blip r:embed="rId4">
            <a:alphaModFix/>
          </a:blip>
          <a:srcRect b="0" l="27720" r="61779" t="0"/>
          <a:stretch/>
        </p:blipFill>
        <p:spPr>
          <a:xfrm>
            <a:off x="2534876" y="0"/>
            <a:ext cx="960174" cy="5143501"/>
          </a:xfrm>
          <a:prstGeom prst="rect">
            <a:avLst/>
          </a:prstGeom>
          <a:noFill/>
          <a:ln>
            <a:noFill/>
          </a:ln>
        </p:spPr>
      </p:pic>
      <p:pic>
        <p:nvPicPr>
          <p:cNvPr id="605" name="Google Shape;605;p145"/>
          <p:cNvPicPr preferRelativeResize="0"/>
          <p:nvPr/>
        </p:nvPicPr>
        <p:blipFill rotWithShape="1">
          <a:blip r:embed="rId4">
            <a:alphaModFix/>
          </a:blip>
          <a:srcRect b="0" l="63843" r="23472" t="0"/>
          <a:stretch/>
        </p:blipFill>
        <p:spPr>
          <a:xfrm>
            <a:off x="5837904" y="0"/>
            <a:ext cx="1159900" cy="5143501"/>
          </a:xfrm>
          <a:prstGeom prst="rect">
            <a:avLst/>
          </a:prstGeom>
          <a:noFill/>
          <a:ln>
            <a:noFill/>
          </a:ln>
        </p:spPr>
      </p:pic>
      <p:cxnSp>
        <p:nvCxnSpPr>
          <p:cNvPr id="606" name="Google Shape;606;p145"/>
          <p:cNvCxnSpPr/>
          <p:nvPr/>
        </p:nvCxnSpPr>
        <p:spPr>
          <a:xfrm>
            <a:off x="2154025" y="1506575"/>
            <a:ext cx="460800" cy="0"/>
          </a:xfrm>
          <a:prstGeom prst="straightConnector1">
            <a:avLst/>
          </a:prstGeom>
          <a:noFill/>
          <a:ln cap="flat" cmpd="sng" w="9525">
            <a:solidFill>
              <a:schemeClr val="dk2"/>
            </a:solidFill>
            <a:prstDash val="solid"/>
            <a:round/>
            <a:headEnd len="med" w="med" type="none"/>
            <a:tailEnd len="med" w="med" type="triangle"/>
          </a:ln>
        </p:spPr>
      </p:cxnSp>
      <p:cxnSp>
        <p:nvCxnSpPr>
          <p:cNvPr id="607" name="Google Shape;607;p145"/>
          <p:cNvCxnSpPr/>
          <p:nvPr/>
        </p:nvCxnSpPr>
        <p:spPr>
          <a:xfrm flipH="1" rot="10800000">
            <a:off x="2160250" y="2894775"/>
            <a:ext cx="560400" cy="909000"/>
          </a:xfrm>
          <a:prstGeom prst="straightConnector1">
            <a:avLst/>
          </a:prstGeom>
          <a:noFill/>
          <a:ln cap="flat" cmpd="sng" w="9525">
            <a:solidFill>
              <a:schemeClr val="dk2"/>
            </a:solidFill>
            <a:prstDash val="solid"/>
            <a:round/>
            <a:headEnd len="med" w="med" type="none"/>
            <a:tailEnd len="med" w="med" type="triangle"/>
          </a:ln>
        </p:spPr>
      </p:cxnSp>
      <p:cxnSp>
        <p:nvCxnSpPr>
          <p:cNvPr id="608" name="Google Shape;608;p145"/>
          <p:cNvCxnSpPr/>
          <p:nvPr/>
        </p:nvCxnSpPr>
        <p:spPr>
          <a:xfrm>
            <a:off x="2160252" y="2634001"/>
            <a:ext cx="441900" cy="0"/>
          </a:xfrm>
          <a:prstGeom prst="straightConnector1">
            <a:avLst/>
          </a:prstGeom>
          <a:noFill/>
          <a:ln cap="flat" cmpd="sng" w="9525">
            <a:solidFill>
              <a:schemeClr val="dk2"/>
            </a:solidFill>
            <a:prstDash val="solid"/>
            <a:round/>
            <a:headEnd len="med" w="med" type="none"/>
            <a:tailEnd len="med" w="med" type="triangle"/>
          </a:ln>
        </p:spPr>
      </p:cxnSp>
      <p:cxnSp>
        <p:nvCxnSpPr>
          <p:cNvPr id="609" name="Google Shape;609;p145"/>
          <p:cNvCxnSpPr/>
          <p:nvPr/>
        </p:nvCxnSpPr>
        <p:spPr>
          <a:xfrm>
            <a:off x="2160252" y="3803776"/>
            <a:ext cx="441900" cy="0"/>
          </a:xfrm>
          <a:prstGeom prst="straightConnector1">
            <a:avLst/>
          </a:prstGeom>
          <a:noFill/>
          <a:ln cap="flat" cmpd="sng" w="9525">
            <a:solidFill>
              <a:schemeClr val="dk2"/>
            </a:solidFill>
            <a:prstDash val="solid"/>
            <a:round/>
            <a:headEnd len="med" w="med" type="none"/>
            <a:tailEnd len="med" w="med" type="triangle"/>
          </a:ln>
        </p:spPr>
      </p:cxnSp>
      <p:cxnSp>
        <p:nvCxnSpPr>
          <p:cNvPr id="610" name="Google Shape;610;p145"/>
          <p:cNvCxnSpPr/>
          <p:nvPr/>
        </p:nvCxnSpPr>
        <p:spPr>
          <a:xfrm>
            <a:off x="3368002" y="2634001"/>
            <a:ext cx="441900" cy="0"/>
          </a:xfrm>
          <a:prstGeom prst="straightConnector1">
            <a:avLst/>
          </a:prstGeom>
          <a:noFill/>
          <a:ln cap="flat" cmpd="sng" w="9525">
            <a:solidFill>
              <a:schemeClr val="dk2"/>
            </a:solidFill>
            <a:prstDash val="solid"/>
            <a:round/>
            <a:headEnd len="med" w="med" type="none"/>
            <a:tailEnd len="med" w="med" type="triangle"/>
          </a:ln>
        </p:spPr>
      </p:cxnSp>
      <p:cxnSp>
        <p:nvCxnSpPr>
          <p:cNvPr id="611" name="Google Shape;611;p145"/>
          <p:cNvCxnSpPr/>
          <p:nvPr/>
        </p:nvCxnSpPr>
        <p:spPr>
          <a:xfrm flipH="1" rot="10800000">
            <a:off x="3368002" y="3427276"/>
            <a:ext cx="376500" cy="376500"/>
          </a:xfrm>
          <a:prstGeom prst="straightConnector1">
            <a:avLst/>
          </a:prstGeom>
          <a:noFill/>
          <a:ln cap="flat" cmpd="sng" w="9525">
            <a:solidFill>
              <a:schemeClr val="dk2"/>
            </a:solidFill>
            <a:prstDash val="solid"/>
            <a:round/>
            <a:headEnd len="med" w="med" type="none"/>
            <a:tailEnd len="med" w="med" type="triangle"/>
          </a:ln>
        </p:spPr>
      </p:cxnSp>
      <p:cxnSp>
        <p:nvCxnSpPr>
          <p:cNvPr id="612" name="Google Shape;612;p145"/>
          <p:cNvCxnSpPr/>
          <p:nvPr/>
        </p:nvCxnSpPr>
        <p:spPr>
          <a:xfrm>
            <a:off x="3368002" y="1506576"/>
            <a:ext cx="382800" cy="382800"/>
          </a:xfrm>
          <a:prstGeom prst="straightConnector1">
            <a:avLst/>
          </a:prstGeom>
          <a:noFill/>
          <a:ln cap="flat" cmpd="sng" w="9525">
            <a:solidFill>
              <a:schemeClr val="dk2"/>
            </a:solidFill>
            <a:prstDash val="solid"/>
            <a:round/>
            <a:headEnd len="med" w="med" type="none"/>
            <a:tailEnd len="med" w="med" type="triangle"/>
          </a:ln>
        </p:spPr>
      </p:cxnSp>
      <p:cxnSp>
        <p:nvCxnSpPr>
          <p:cNvPr id="613" name="Google Shape;613;p145"/>
          <p:cNvCxnSpPr/>
          <p:nvPr/>
        </p:nvCxnSpPr>
        <p:spPr>
          <a:xfrm>
            <a:off x="5428652" y="2634001"/>
            <a:ext cx="441900" cy="0"/>
          </a:xfrm>
          <a:prstGeom prst="straightConnector1">
            <a:avLst/>
          </a:prstGeom>
          <a:noFill/>
          <a:ln cap="flat" cmpd="sng" w="9525">
            <a:solidFill>
              <a:schemeClr val="dk2"/>
            </a:solidFill>
            <a:prstDash val="solid"/>
            <a:round/>
            <a:headEnd len="med" w="med" type="none"/>
            <a:tailEnd len="med" w="med" type="triangle"/>
          </a:ln>
        </p:spPr>
      </p:cxnSp>
      <p:cxnSp>
        <p:nvCxnSpPr>
          <p:cNvPr id="614" name="Google Shape;614;p145"/>
          <p:cNvCxnSpPr/>
          <p:nvPr/>
        </p:nvCxnSpPr>
        <p:spPr>
          <a:xfrm flipH="1" rot="10800000">
            <a:off x="5472175" y="1506575"/>
            <a:ext cx="398400" cy="398400"/>
          </a:xfrm>
          <a:prstGeom prst="straightConnector1">
            <a:avLst/>
          </a:prstGeom>
          <a:noFill/>
          <a:ln cap="flat" cmpd="sng" w="9525">
            <a:solidFill>
              <a:schemeClr val="dk2"/>
            </a:solidFill>
            <a:prstDash val="solid"/>
            <a:round/>
            <a:headEnd len="med" w="med" type="none"/>
            <a:tailEnd len="med" w="med" type="triangle"/>
          </a:ln>
        </p:spPr>
      </p:cxnSp>
      <p:cxnSp>
        <p:nvCxnSpPr>
          <p:cNvPr id="615" name="Google Shape;615;p145"/>
          <p:cNvCxnSpPr/>
          <p:nvPr/>
        </p:nvCxnSpPr>
        <p:spPr>
          <a:xfrm>
            <a:off x="5428600" y="3361800"/>
            <a:ext cx="441900" cy="441900"/>
          </a:xfrm>
          <a:prstGeom prst="straightConnector1">
            <a:avLst/>
          </a:prstGeom>
          <a:noFill/>
          <a:ln cap="flat" cmpd="sng" w="9525">
            <a:solidFill>
              <a:schemeClr val="dk2"/>
            </a:solidFill>
            <a:prstDash val="solid"/>
            <a:round/>
            <a:headEnd len="med" w="med" type="none"/>
            <a:tailEnd len="med" w="med" type="triangle"/>
          </a:ln>
        </p:spPr>
      </p:cxnSp>
      <p:cxnSp>
        <p:nvCxnSpPr>
          <p:cNvPr id="616" name="Google Shape;616;p145"/>
          <p:cNvCxnSpPr/>
          <p:nvPr/>
        </p:nvCxnSpPr>
        <p:spPr>
          <a:xfrm>
            <a:off x="6630152" y="2634001"/>
            <a:ext cx="441900" cy="0"/>
          </a:xfrm>
          <a:prstGeom prst="straightConnector1">
            <a:avLst/>
          </a:prstGeom>
          <a:noFill/>
          <a:ln cap="flat" cmpd="sng" w="9525">
            <a:solidFill>
              <a:schemeClr val="dk2"/>
            </a:solidFill>
            <a:prstDash val="solid"/>
            <a:round/>
            <a:headEnd len="med" w="med" type="none"/>
            <a:tailEnd len="med" w="med" type="triangle"/>
          </a:ln>
        </p:spPr>
      </p:cxnSp>
      <p:cxnSp>
        <p:nvCxnSpPr>
          <p:cNvPr id="617" name="Google Shape;617;p145"/>
          <p:cNvCxnSpPr/>
          <p:nvPr/>
        </p:nvCxnSpPr>
        <p:spPr>
          <a:xfrm>
            <a:off x="6630152" y="3803776"/>
            <a:ext cx="441900" cy="0"/>
          </a:xfrm>
          <a:prstGeom prst="straightConnector1">
            <a:avLst/>
          </a:prstGeom>
          <a:noFill/>
          <a:ln cap="flat" cmpd="sng" w="9525">
            <a:solidFill>
              <a:schemeClr val="dk2"/>
            </a:solidFill>
            <a:prstDash val="solid"/>
            <a:round/>
            <a:headEnd len="med" w="med" type="none"/>
            <a:tailEnd len="med" w="med" type="triangle"/>
          </a:ln>
        </p:spPr>
      </p:cxnSp>
      <p:cxnSp>
        <p:nvCxnSpPr>
          <p:cNvPr id="618" name="Google Shape;618;p145"/>
          <p:cNvCxnSpPr/>
          <p:nvPr/>
        </p:nvCxnSpPr>
        <p:spPr>
          <a:xfrm>
            <a:off x="6630152" y="1506576"/>
            <a:ext cx="441900" cy="0"/>
          </a:xfrm>
          <a:prstGeom prst="straightConnector1">
            <a:avLst/>
          </a:prstGeom>
          <a:noFill/>
          <a:ln cap="flat" cmpd="sng" w="9525">
            <a:solidFill>
              <a:schemeClr val="dk2"/>
            </a:solidFill>
            <a:prstDash val="solid"/>
            <a:round/>
            <a:headEnd len="med" w="med" type="none"/>
            <a:tailEnd len="med" w="med" type="triangle"/>
          </a:ln>
        </p:spPr>
      </p:cxnSp>
      <p:sp>
        <p:nvSpPr>
          <p:cNvPr id="619" name="Google Shape;619;p145"/>
          <p:cNvSpPr/>
          <p:nvPr/>
        </p:nvSpPr>
        <p:spPr>
          <a:xfrm>
            <a:off x="2154025" y="723900"/>
            <a:ext cx="1755000" cy="3916800"/>
          </a:xfrm>
          <a:prstGeom prst="rect">
            <a:avLst/>
          </a:prstGeom>
          <a:solidFill>
            <a:srgbClr val="F0F0F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620" name="Google Shape;620;p145"/>
          <p:cNvSpPr/>
          <p:nvPr/>
        </p:nvSpPr>
        <p:spPr>
          <a:xfrm>
            <a:off x="5317050" y="723900"/>
            <a:ext cx="3103200" cy="3916800"/>
          </a:xfrm>
          <a:prstGeom prst="rect">
            <a:avLst/>
          </a:prstGeom>
          <a:solidFill>
            <a:srgbClr val="F0F0F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621" name="Google Shape;621;p145"/>
          <p:cNvSpPr/>
          <p:nvPr/>
        </p:nvSpPr>
        <p:spPr>
          <a:xfrm>
            <a:off x="1699550" y="4317673"/>
            <a:ext cx="2514300" cy="444900"/>
          </a:xfrm>
          <a:prstGeom prst="roundRect">
            <a:avLst>
              <a:gd fmla="val 50000" name="adj"/>
            </a:avLst>
          </a:prstGeom>
          <a:solidFill>
            <a:srgbClr val="DDFF3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solidFill>
                  <a:schemeClr val="dk1"/>
                </a:solidFill>
                <a:latin typeface="Ubuntu"/>
                <a:ea typeface="Ubuntu"/>
                <a:cs typeface="Ubuntu"/>
                <a:sym typeface="Ubuntu"/>
              </a:rPr>
              <a:t>Multiple access points / sender</a:t>
            </a:r>
            <a:endParaRPr sz="800">
              <a:solidFill>
                <a:schemeClr val="dk1"/>
              </a:solidFill>
              <a:latin typeface="Ubuntu"/>
              <a:ea typeface="Ubuntu"/>
              <a:cs typeface="Ubuntu"/>
              <a:sym typeface="Ubuntu"/>
            </a:endParaRPr>
          </a:p>
        </p:txBody>
      </p:sp>
      <p:sp>
        <p:nvSpPr>
          <p:cNvPr id="622" name="Google Shape;622;p145"/>
          <p:cNvSpPr/>
          <p:nvPr/>
        </p:nvSpPr>
        <p:spPr>
          <a:xfrm>
            <a:off x="5160700" y="4317673"/>
            <a:ext cx="2514300" cy="444900"/>
          </a:xfrm>
          <a:prstGeom prst="roundRect">
            <a:avLst>
              <a:gd fmla="val 50000" name="adj"/>
            </a:avLst>
          </a:prstGeom>
          <a:solidFill>
            <a:srgbClr val="FF8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solidFill>
                  <a:schemeClr val="lt1"/>
                </a:solidFill>
                <a:latin typeface="Ubuntu"/>
                <a:ea typeface="Ubuntu"/>
                <a:cs typeface="Ubuntu"/>
                <a:sym typeface="Ubuntu"/>
              </a:rPr>
              <a:t>One access point / receiver</a:t>
            </a:r>
            <a:endParaRPr sz="800">
              <a:solidFill>
                <a:schemeClr val="lt1"/>
              </a:solidFill>
              <a:latin typeface="Ubuntu"/>
              <a:ea typeface="Ubuntu"/>
              <a:cs typeface="Ubuntu"/>
              <a:sym typeface="Ubuntu"/>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xit" presetID="1" presetSubtype="0">
                                  <p:stCondLst>
                                    <p:cond delay="0"/>
                                  </p:stCondLst>
                                  <p:childTnLst>
                                    <p:set>
                                      <p:cBhvr>
                                        <p:cTn dur="1" fill="hold">
                                          <p:stCondLst>
                                            <p:cond delay="0"/>
                                          </p:stCondLst>
                                        </p:cTn>
                                        <p:tgtEl>
                                          <p:spTgt spid="619"/>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621"/>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0"/>
                                          </p:stCondLst>
                                        </p:cTn>
                                        <p:tgtEl>
                                          <p:spTgt spid="620"/>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6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26" name="Shape 626"/>
        <p:cNvGrpSpPr/>
        <p:nvPr/>
      </p:nvGrpSpPr>
      <p:grpSpPr>
        <a:xfrm>
          <a:off x="0" y="0"/>
          <a:ext cx="0" cy="0"/>
          <a:chOff x="0" y="0"/>
          <a:chExt cx="0" cy="0"/>
        </a:xfrm>
      </p:grpSpPr>
      <p:pic>
        <p:nvPicPr>
          <p:cNvPr id="627" name="Google Shape;627;p146"/>
          <p:cNvPicPr preferRelativeResize="0"/>
          <p:nvPr/>
        </p:nvPicPr>
        <p:blipFill>
          <a:blip r:embed="rId4">
            <a:alphaModFix/>
          </a:blip>
          <a:stretch>
            <a:fillRect/>
          </a:stretch>
        </p:blipFill>
        <p:spPr>
          <a:xfrm>
            <a:off x="0" y="0"/>
            <a:ext cx="9144003" cy="5143490"/>
          </a:xfrm>
          <a:prstGeom prst="rect">
            <a:avLst/>
          </a:prstGeom>
          <a:noFill/>
          <a:ln>
            <a:noFill/>
          </a:ln>
        </p:spPr>
      </p:pic>
      <p:cxnSp>
        <p:nvCxnSpPr>
          <p:cNvPr id="628" name="Google Shape;628;p146"/>
          <p:cNvCxnSpPr/>
          <p:nvPr/>
        </p:nvCxnSpPr>
        <p:spPr>
          <a:xfrm>
            <a:off x="2154025" y="1506575"/>
            <a:ext cx="460800" cy="0"/>
          </a:xfrm>
          <a:prstGeom prst="straightConnector1">
            <a:avLst/>
          </a:prstGeom>
          <a:noFill/>
          <a:ln cap="flat" cmpd="sng" w="9525">
            <a:solidFill>
              <a:schemeClr val="dk2"/>
            </a:solidFill>
            <a:prstDash val="solid"/>
            <a:round/>
            <a:headEnd len="med" w="med" type="none"/>
            <a:tailEnd len="med" w="med" type="triangle"/>
          </a:ln>
        </p:spPr>
      </p:cxnSp>
      <p:cxnSp>
        <p:nvCxnSpPr>
          <p:cNvPr id="629" name="Google Shape;629;p146"/>
          <p:cNvCxnSpPr/>
          <p:nvPr/>
        </p:nvCxnSpPr>
        <p:spPr>
          <a:xfrm flipH="1" rot="10800000">
            <a:off x="2160250" y="2894775"/>
            <a:ext cx="560400" cy="909000"/>
          </a:xfrm>
          <a:prstGeom prst="straightConnector1">
            <a:avLst/>
          </a:prstGeom>
          <a:noFill/>
          <a:ln cap="flat" cmpd="sng" w="9525">
            <a:solidFill>
              <a:schemeClr val="dk2"/>
            </a:solidFill>
            <a:prstDash val="solid"/>
            <a:round/>
            <a:headEnd len="med" w="med" type="none"/>
            <a:tailEnd len="med" w="med" type="triangle"/>
          </a:ln>
        </p:spPr>
      </p:cxnSp>
      <p:cxnSp>
        <p:nvCxnSpPr>
          <p:cNvPr id="630" name="Google Shape;630;p146"/>
          <p:cNvCxnSpPr/>
          <p:nvPr/>
        </p:nvCxnSpPr>
        <p:spPr>
          <a:xfrm>
            <a:off x="2160252" y="2634001"/>
            <a:ext cx="441900" cy="0"/>
          </a:xfrm>
          <a:prstGeom prst="straightConnector1">
            <a:avLst/>
          </a:prstGeom>
          <a:noFill/>
          <a:ln cap="flat" cmpd="sng" w="9525">
            <a:solidFill>
              <a:schemeClr val="dk2"/>
            </a:solidFill>
            <a:prstDash val="solid"/>
            <a:round/>
            <a:headEnd len="med" w="med" type="none"/>
            <a:tailEnd len="med" w="med" type="triangle"/>
          </a:ln>
        </p:spPr>
      </p:cxnSp>
      <p:cxnSp>
        <p:nvCxnSpPr>
          <p:cNvPr id="631" name="Google Shape;631;p146"/>
          <p:cNvCxnSpPr/>
          <p:nvPr/>
        </p:nvCxnSpPr>
        <p:spPr>
          <a:xfrm>
            <a:off x="2160252" y="3803776"/>
            <a:ext cx="441900" cy="0"/>
          </a:xfrm>
          <a:prstGeom prst="straightConnector1">
            <a:avLst/>
          </a:prstGeom>
          <a:noFill/>
          <a:ln cap="flat" cmpd="sng" w="9525">
            <a:solidFill>
              <a:schemeClr val="dk2"/>
            </a:solidFill>
            <a:prstDash val="solid"/>
            <a:round/>
            <a:headEnd len="med" w="med" type="none"/>
            <a:tailEnd len="med" w="med" type="triangle"/>
          </a:ln>
        </p:spPr>
      </p:cxnSp>
      <p:cxnSp>
        <p:nvCxnSpPr>
          <p:cNvPr id="632" name="Google Shape;632;p146"/>
          <p:cNvCxnSpPr/>
          <p:nvPr/>
        </p:nvCxnSpPr>
        <p:spPr>
          <a:xfrm>
            <a:off x="3368002" y="2634001"/>
            <a:ext cx="441900" cy="0"/>
          </a:xfrm>
          <a:prstGeom prst="straightConnector1">
            <a:avLst/>
          </a:prstGeom>
          <a:noFill/>
          <a:ln cap="flat" cmpd="sng" w="9525">
            <a:solidFill>
              <a:schemeClr val="dk2"/>
            </a:solidFill>
            <a:prstDash val="solid"/>
            <a:round/>
            <a:headEnd len="med" w="med" type="none"/>
            <a:tailEnd len="med" w="med" type="triangle"/>
          </a:ln>
        </p:spPr>
      </p:cxnSp>
      <p:cxnSp>
        <p:nvCxnSpPr>
          <p:cNvPr id="633" name="Google Shape;633;p146"/>
          <p:cNvCxnSpPr/>
          <p:nvPr/>
        </p:nvCxnSpPr>
        <p:spPr>
          <a:xfrm flipH="1" rot="10800000">
            <a:off x="3368002" y="3427276"/>
            <a:ext cx="376500" cy="376500"/>
          </a:xfrm>
          <a:prstGeom prst="straightConnector1">
            <a:avLst/>
          </a:prstGeom>
          <a:noFill/>
          <a:ln cap="flat" cmpd="sng" w="9525">
            <a:solidFill>
              <a:schemeClr val="dk2"/>
            </a:solidFill>
            <a:prstDash val="solid"/>
            <a:round/>
            <a:headEnd len="med" w="med" type="none"/>
            <a:tailEnd len="med" w="med" type="triangle"/>
          </a:ln>
        </p:spPr>
      </p:cxnSp>
      <p:cxnSp>
        <p:nvCxnSpPr>
          <p:cNvPr id="634" name="Google Shape;634;p146"/>
          <p:cNvCxnSpPr/>
          <p:nvPr/>
        </p:nvCxnSpPr>
        <p:spPr>
          <a:xfrm>
            <a:off x="3368002" y="1506576"/>
            <a:ext cx="382800" cy="382800"/>
          </a:xfrm>
          <a:prstGeom prst="straightConnector1">
            <a:avLst/>
          </a:prstGeom>
          <a:noFill/>
          <a:ln cap="flat" cmpd="sng" w="9525">
            <a:solidFill>
              <a:schemeClr val="dk2"/>
            </a:solidFill>
            <a:prstDash val="solid"/>
            <a:round/>
            <a:headEnd len="med" w="med" type="none"/>
            <a:tailEnd len="med" w="med" type="triangle"/>
          </a:ln>
        </p:spPr>
      </p:cxnSp>
      <p:cxnSp>
        <p:nvCxnSpPr>
          <p:cNvPr id="635" name="Google Shape;635;p146"/>
          <p:cNvCxnSpPr/>
          <p:nvPr/>
        </p:nvCxnSpPr>
        <p:spPr>
          <a:xfrm>
            <a:off x="5428652" y="2634001"/>
            <a:ext cx="441900" cy="0"/>
          </a:xfrm>
          <a:prstGeom prst="straightConnector1">
            <a:avLst/>
          </a:prstGeom>
          <a:noFill/>
          <a:ln cap="flat" cmpd="sng" w="9525">
            <a:solidFill>
              <a:schemeClr val="dk2"/>
            </a:solidFill>
            <a:prstDash val="solid"/>
            <a:round/>
            <a:headEnd len="med" w="med" type="none"/>
            <a:tailEnd len="med" w="med" type="triangle"/>
          </a:ln>
        </p:spPr>
      </p:cxnSp>
      <p:cxnSp>
        <p:nvCxnSpPr>
          <p:cNvPr id="636" name="Google Shape;636;p146"/>
          <p:cNvCxnSpPr/>
          <p:nvPr/>
        </p:nvCxnSpPr>
        <p:spPr>
          <a:xfrm flipH="1" rot="10800000">
            <a:off x="5472175" y="1506575"/>
            <a:ext cx="398400" cy="398400"/>
          </a:xfrm>
          <a:prstGeom prst="straightConnector1">
            <a:avLst/>
          </a:prstGeom>
          <a:noFill/>
          <a:ln cap="flat" cmpd="sng" w="9525">
            <a:solidFill>
              <a:schemeClr val="dk2"/>
            </a:solidFill>
            <a:prstDash val="solid"/>
            <a:round/>
            <a:headEnd len="med" w="med" type="none"/>
            <a:tailEnd len="med" w="med" type="triangle"/>
          </a:ln>
        </p:spPr>
      </p:cxnSp>
      <p:cxnSp>
        <p:nvCxnSpPr>
          <p:cNvPr id="637" name="Google Shape;637;p146"/>
          <p:cNvCxnSpPr/>
          <p:nvPr/>
        </p:nvCxnSpPr>
        <p:spPr>
          <a:xfrm>
            <a:off x="5428600" y="3361800"/>
            <a:ext cx="441900" cy="441900"/>
          </a:xfrm>
          <a:prstGeom prst="straightConnector1">
            <a:avLst/>
          </a:prstGeom>
          <a:noFill/>
          <a:ln cap="flat" cmpd="sng" w="9525">
            <a:solidFill>
              <a:schemeClr val="dk2"/>
            </a:solidFill>
            <a:prstDash val="solid"/>
            <a:round/>
            <a:headEnd len="med" w="med" type="none"/>
            <a:tailEnd len="med" w="med" type="triangle"/>
          </a:ln>
        </p:spPr>
      </p:cxnSp>
      <p:cxnSp>
        <p:nvCxnSpPr>
          <p:cNvPr id="638" name="Google Shape;638;p146"/>
          <p:cNvCxnSpPr/>
          <p:nvPr/>
        </p:nvCxnSpPr>
        <p:spPr>
          <a:xfrm>
            <a:off x="6630152" y="2634001"/>
            <a:ext cx="441900" cy="0"/>
          </a:xfrm>
          <a:prstGeom prst="straightConnector1">
            <a:avLst/>
          </a:prstGeom>
          <a:noFill/>
          <a:ln cap="flat" cmpd="sng" w="9525">
            <a:solidFill>
              <a:schemeClr val="dk2"/>
            </a:solidFill>
            <a:prstDash val="solid"/>
            <a:round/>
            <a:headEnd len="med" w="med" type="none"/>
            <a:tailEnd len="med" w="med" type="triangle"/>
          </a:ln>
        </p:spPr>
      </p:cxnSp>
      <p:cxnSp>
        <p:nvCxnSpPr>
          <p:cNvPr id="639" name="Google Shape;639;p146"/>
          <p:cNvCxnSpPr/>
          <p:nvPr/>
        </p:nvCxnSpPr>
        <p:spPr>
          <a:xfrm>
            <a:off x="6630152" y="3803776"/>
            <a:ext cx="441900" cy="0"/>
          </a:xfrm>
          <a:prstGeom prst="straightConnector1">
            <a:avLst/>
          </a:prstGeom>
          <a:noFill/>
          <a:ln cap="flat" cmpd="sng" w="9525">
            <a:solidFill>
              <a:schemeClr val="dk2"/>
            </a:solidFill>
            <a:prstDash val="solid"/>
            <a:round/>
            <a:headEnd len="med" w="med" type="none"/>
            <a:tailEnd len="med" w="med" type="triangle"/>
          </a:ln>
        </p:spPr>
      </p:cxnSp>
      <p:cxnSp>
        <p:nvCxnSpPr>
          <p:cNvPr id="640" name="Google Shape;640;p146"/>
          <p:cNvCxnSpPr/>
          <p:nvPr/>
        </p:nvCxnSpPr>
        <p:spPr>
          <a:xfrm>
            <a:off x="6630152" y="1506576"/>
            <a:ext cx="441900" cy="0"/>
          </a:xfrm>
          <a:prstGeom prst="straightConnector1">
            <a:avLst/>
          </a:prstGeom>
          <a:noFill/>
          <a:ln cap="flat" cmpd="sng" w="9525">
            <a:solidFill>
              <a:schemeClr val="dk2"/>
            </a:solidFill>
            <a:prstDash val="solid"/>
            <a:round/>
            <a:headEnd len="med" w="med" type="none"/>
            <a:tailEnd len="med" w="med" type="triangle"/>
          </a:ln>
        </p:spPr>
      </p:cxnSp>
      <p:sp>
        <p:nvSpPr>
          <p:cNvPr id="641" name="Google Shape;641;p146"/>
          <p:cNvSpPr/>
          <p:nvPr/>
        </p:nvSpPr>
        <p:spPr>
          <a:xfrm>
            <a:off x="1699550" y="4317673"/>
            <a:ext cx="2514300" cy="444900"/>
          </a:xfrm>
          <a:prstGeom prst="roundRect">
            <a:avLst>
              <a:gd fmla="val 50000" name="adj"/>
            </a:avLst>
          </a:prstGeom>
          <a:solidFill>
            <a:srgbClr val="DDFF3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solidFill>
                  <a:schemeClr val="dk1"/>
                </a:solidFill>
                <a:latin typeface="Ubuntu"/>
                <a:ea typeface="Ubuntu"/>
                <a:cs typeface="Ubuntu"/>
                <a:sym typeface="Ubuntu"/>
              </a:rPr>
              <a:t>Multiple access points / sender</a:t>
            </a:r>
            <a:endParaRPr sz="800">
              <a:solidFill>
                <a:schemeClr val="dk1"/>
              </a:solidFill>
              <a:latin typeface="Ubuntu"/>
              <a:ea typeface="Ubuntu"/>
              <a:cs typeface="Ubuntu"/>
              <a:sym typeface="Ubuntu"/>
            </a:endParaRPr>
          </a:p>
        </p:txBody>
      </p:sp>
      <p:sp>
        <p:nvSpPr>
          <p:cNvPr id="642" name="Google Shape;642;p146"/>
          <p:cNvSpPr/>
          <p:nvPr/>
        </p:nvSpPr>
        <p:spPr>
          <a:xfrm>
            <a:off x="5160700" y="4317673"/>
            <a:ext cx="2514300" cy="444900"/>
          </a:xfrm>
          <a:prstGeom prst="roundRect">
            <a:avLst>
              <a:gd fmla="val 50000" name="adj"/>
            </a:avLst>
          </a:prstGeom>
          <a:solidFill>
            <a:srgbClr val="FF8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solidFill>
                  <a:schemeClr val="lt1"/>
                </a:solidFill>
                <a:latin typeface="Ubuntu"/>
                <a:ea typeface="Ubuntu"/>
                <a:cs typeface="Ubuntu"/>
                <a:sym typeface="Ubuntu"/>
              </a:rPr>
              <a:t>One access point / receiver</a:t>
            </a:r>
            <a:endParaRPr sz="800">
              <a:solidFill>
                <a:schemeClr val="lt1"/>
              </a:solidFill>
              <a:latin typeface="Ubuntu"/>
              <a:ea typeface="Ubuntu"/>
              <a:cs typeface="Ubuntu"/>
              <a:sym typeface="Ubuntu"/>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46" name="Shape 646"/>
        <p:cNvGrpSpPr/>
        <p:nvPr/>
      </p:nvGrpSpPr>
      <p:grpSpPr>
        <a:xfrm>
          <a:off x="0" y="0"/>
          <a:ext cx="0" cy="0"/>
          <a:chOff x="0" y="0"/>
          <a:chExt cx="0" cy="0"/>
        </a:xfrm>
      </p:grpSpPr>
      <p:pic>
        <p:nvPicPr>
          <p:cNvPr id="647" name="Google Shape;647;p147"/>
          <p:cNvPicPr preferRelativeResize="0"/>
          <p:nvPr/>
        </p:nvPicPr>
        <p:blipFill rotWithShape="1">
          <a:blip r:embed="rId3">
            <a:alphaModFix/>
          </a:blip>
          <a:srcRect b="-8315" l="53643" r="-21435" t="49836"/>
          <a:stretch/>
        </p:blipFill>
        <p:spPr>
          <a:xfrm>
            <a:off x="0" y="0"/>
            <a:ext cx="2057400" cy="1307525"/>
          </a:xfrm>
          <a:prstGeom prst="rect">
            <a:avLst/>
          </a:prstGeom>
          <a:noFill/>
          <a:ln>
            <a:noFill/>
          </a:ln>
        </p:spPr>
      </p:pic>
      <p:pic>
        <p:nvPicPr>
          <p:cNvPr id="648" name="Google Shape;648;p147"/>
          <p:cNvPicPr preferRelativeResize="0"/>
          <p:nvPr/>
        </p:nvPicPr>
        <p:blipFill rotWithShape="1">
          <a:blip r:embed="rId4">
            <a:alphaModFix/>
          </a:blip>
          <a:srcRect b="29755" l="0" r="22396" t="0"/>
          <a:stretch/>
        </p:blipFill>
        <p:spPr>
          <a:xfrm>
            <a:off x="7800726" y="4605650"/>
            <a:ext cx="1343276" cy="601800"/>
          </a:xfrm>
          <a:prstGeom prst="rect">
            <a:avLst/>
          </a:prstGeom>
          <a:noFill/>
          <a:ln>
            <a:noFill/>
          </a:ln>
        </p:spPr>
      </p:pic>
      <p:sp>
        <p:nvSpPr>
          <p:cNvPr id="649" name="Google Shape;649;p147"/>
          <p:cNvSpPr/>
          <p:nvPr/>
        </p:nvSpPr>
        <p:spPr>
          <a:xfrm>
            <a:off x="2306925" y="426125"/>
            <a:ext cx="4530000" cy="4290900"/>
          </a:xfrm>
          <a:prstGeom prst="ellipse">
            <a:avLst/>
          </a:prstGeom>
          <a:noFill/>
          <a:ln cap="flat" cmpd="sng" w="1905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650" name="Google Shape;650;p147"/>
          <p:cNvSpPr/>
          <p:nvPr/>
        </p:nvSpPr>
        <p:spPr>
          <a:xfrm>
            <a:off x="2851888" y="861610"/>
            <a:ext cx="3439800" cy="3419700"/>
          </a:xfrm>
          <a:prstGeom prst="ellipse">
            <a:avLst/>
          </a:prstGeom>
          <a:noFill/>
          <a:ln cap="flat" cmpd="sng" w="19050">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651" name="Google Shape;651;p147"/>
          <p:cNvSpPr/>
          <p:nvPr/>
        </p:nvSpPr>
        <p:spPr>
          <a:xfrm>
            <a:off x="1855150" y="71350"/>
            <a:ext cx="5433300" cy="5000700"/>
          </a:xfrm>
          <a:prstGeom prst="ellipse">
            <a:avLst/>
          </a:prstGeom>
          <a:noFill/>
          <a:ln cap="flat" cmpd="sng" w="1905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652" name="Google Shape;652;p147"/>
          <p:cNvSpPr/>
          <p:nvPr/>
        </p:nvSpPr>
        <p:spPr>
          <a:xfrm>
            <a:off x="1855150" y="71350"/>
            <a:ext cx="5433300" cy="5000700"/>
          </a:xfrm>
          <a:prstGeom prst="ellipse">
            <a:avLst/>
          </a:prstGeom>
          <a:noFill/>
          <a:ln cap="flat" cmpd="sng" w="1905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653" name="Google Shape;653;p147"/>
          <p:cNvSpPr/>
          <p:nvPr/>
        </p:nvSpPr>
        <p:spPr>
          <a:xfrm>
            <a:off x="1419600" y="-318800"/>
            <a:ext cx="6304800" cy="5781000"/>
          </a:xfrm>
          <a:prstGeom prst="ellipse">
            <a:avLst/>
          </a:prstGeom>
          <a:noFill/>
          <a:ln cap="flat" cmpd="sng" w="1905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cxnSp>
        <p:nvCxnSpPr>
          <p:cNvPr id="654" name="Google Shape;654;p147"/>
          <p:cNvCxnSpPr/>
          <p:nvPr/>
        </p:nvCxnSpPr>
        <p:spPr>
          <a:xfrm flipH="1" rot="10800000">
            <a:off x="3281375" y="2381250"/>
            <a:ext cx="719700" cy="14400"/>
          </a:xfrm>
          <a:prstGeom prst="straightConnector1">
            <a:avLst/>
          </a:prstGeom>
          <a:solidFill>
            <a:srgbClr val="FA4F00"/>
          </a:solidFill>
          <a:ln cap="flat" cmpd="sng" w="21150">
            <a:solidFill>
              <a:srgbClr val="666666"/>
            </a:solidFill>
            <a:prstDash val="solid"/>
            <a:round/>
            <a:headEnd len="sm" w="sm" type="none"/>
            <a:tailEnd len="sm" w="sm" type="none"/>
          </a:ln>
          <a:effectLst>
            <a:outerShdw blurRad="57150" rotWithShape="0" algn="bl" dir="5400000" dist="19050">
              <a:srgbClr val="000000">
                <a:alpha val="50000"/>
              </a:srgbClr>
            </a:outerShdw>
          </a:effectLst>
        </p:spPr>
      </p:cxnSp>
      <p:cxnSp>
        <p:nvCxnSpPr>
          <p:cNvPr id="655" name="Google Shape;655;p147"/>
          <p:cNvCxnSpPr/>
          <p:nvPr/>
        </p:nvCxnSpPr>
        <p:spPr>
          <a:xfrm>
            <a:off x="3429000" y="2381250"/>
            <a:ext cx="123900" cy="0"/>
          </a:xfrm>
          <a:prstGeom prst="straightConnector1">
            <a:avLst/>
          </a:prstGeom>
          <a:solidFill>
            <a:srgbClr val="FA4F00"/>
          </a:solidFill>
          <a:ln cap="flat" cmpd="sng" w="21150">
            <a:solidFill>
              <a:srgbClr val="FFFFFF"/>
            </a:solidFill>
            <a:prstDash val="solid"/>
            <a:round/>
            <a:headEnd len="sm" w="sm" type="none"/>
            <a:tailEnd len="sm" w="sm" type="none"/>
          </a:ln>
        </p:spPr>
      </p:cxnSp>
      <p:sp>
        <p:nvSpPr>
          <p:cNvPr id="656" name="Google Shape;656;p147"/>
          <p:cNvSpPr/>
          <p:nvPr/>
        </p:nvSpPr>
        <p:spPr>
          <a:xfrm>
            <a:off x="3299992" y="1307352"/>
            <a:ext cx="2543700" cy="2528700"/>
          </a:xfrm>
          <a:prstGeom prst="ellipse">
            <a:avLst/>
          </a:prstGeom>
          <a:noFill/>
          <a:ln cap="flat" cmpd="sng" w="19050">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657" name="Google Shape;657;p147"/>
          <p:cNvSpPr/>
          <p:nvPr/>
        </p:nvSpPr>
        <p:spPr>
          <a:xfrm>
            <a:off x="3750441" y="1756940"/>
            <a:ext cx="1643100" cy="1629300"/>
          </a:xfrm>
          <a:prstGeom prst="ellipse">
            <a:avLst/>
          </a:prstGeom>
          <a:noFill/>
          <a:ln cap="flat" cmpd="sng" w="19050">
            <a:solidFill>
              <a:srgbClr val="1C56C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658" name="Google Shape;658;p147"/>
          <p:cNvSpPr/>
          <p:nvPr/>
        </p:nvSpPr>
        <p:spPr>
          <a:xfrm>
            <a:off x="4166229" y="2177355"/>
            <a:ext cx="811500" cy="788700"/>
          </a:xfrm>
          <a:prstGeom prst="ellipse">
            <a:avLst/>
          </a:prstGeom>
          <a:solidFill>
            <a:srgbClr val="FFFFFF">
              <a:alpha val="80390"/>
            </a:srgbClr>
          </a:solidFill>
          <a:ln cap="flat" cmpd="sng" w="42325">
            <a:solidFill>
              <a:srgbClr val="FFFFFF">
                <a:alpha val="80390"/>
              </a:srgbClr>
            </a:solidFill>
            <a:prstDash val="solid"/>
            <a:round/>
            <a:headEnd len="sm" w="sm" type="none"/>
            <a:tailEnd len="sm" w="sm" type="none"/>
          </a:ln>
        </p:spPr>
        <p:txBody>
          <a:bodyPr anchorCtr="0" anchor="ctr" bIns="98050" lIns="46125" spcFirstLastPara="1" rIns="46125" wrap="square" tIns="98050">
            <a:noAutofit/>
          </a:bodyPr>
          <a:lstStyle/>
          <a:p>
            <a:pPr indent="0" lvl="0" marL="0" marR="0" rtl="0" algn="ctr">
              <a:lnSpc>
                <a:spcPct val="168042"/>
              </a:lnSpc>
              <a:spcBef>
                <a:spcPts val="0"/>
              </a:spcBef>
              <a:spcAft>
                <a:spcPts val="0"/>
              </a:spcAft>
              <a:buClr>
                <a:srgbClr val="000000"/>
              </a:buClr>
              <a:buSzPts val="900"/>
              <a:buFont typeface="Arial"/>
              <a:buNone/>
            </a:pPr>
            <a:r>
              <a:t/>
            </a:r>
            <a:endParaRPr b="0" i="0" sz="900" u="none" cap="none" strike="noStrike">
              <a:solidFill>
                <a:srgbClr val="000000"/>
              </a:solidFill>
              <a:latin typeface="Ubuntu"/>
              <a:ea typeface="Ubuntu"/>
              <a:cs typeface="Ubuntu"/>
              <a:sym typeface="Ubuntu"/>
            </a:endParaRPr>
          </a:p>
        </p:txBody>
      </p:sp>
      <p:pic>
        <p:nvPicPr>
          <p:cNvPr id="659" name="Google Shape;659;p147"/>
          <p:cNvPicPr preferRelativeResize="0"/>
          <p:nvPr/>
        </p:nvPicPr>
        <p:blipFill rotWithShape="1">
          <a:blip r:embed="rId5">
            <a:alphaModFix/>
          </a:blip>
          <a:srcRect b="0" l="0" r="0" t="0"/>
          <a:stretch/>
        </p:blipFill>
        <p:spPr>
          <a:xfrm>
            <a:off x="4308235" y="2315407"/>
            <a:ext cx="527526" cy="512838"/>
          </a:xfrm>
          <a:prstGeom prst="rect">
            <a:avLst/>
          </a:prstGeom>
          <a:noFill/>
          <a:ln>
            <a:noFill/>
          </a:ln>
        </p:spPr>
      </p:pic>
      <p:cxnSp>
        <p:nvCxnSpPr>
          <p:cNvPr id="660" name="Google Shape;660;p147"/>
          <p:cNvCxnSpPr/>
          <p:nvPr/>
        </p:nvCxnSpPr>
        <p:spPr>
          <a:xfrm rot="930285">
            <a:off x="1371987" y="1642292"/>
            <a:ext cx="2947048" cy="544716"/>
          </a:xfrm>
          <a:prstGeom prst="straightConnector1">
            <a:avLst/>
          </a:prstGeom>
          <a:solidFill>
            <a:srgbClr val="FA4F00"/>
          </a:solidFill>
          <a:ln cap="flat" cmpd="sng" w="21150">
            <a:solidFill>
              <a:srgbClr val="999999"/>
            </a:solidFill>
            <a:prstDash val="solid"/>
            <a:round/>
            <a:headEnd len="sm" w="sm" type="none"/>
            <a:tailEnd len="sm" w="sm" type="none"/>
          </a:ln>
          <a:effectLst>
            <a:outerShdw blurRad="57150" rotWithShape="0" algn="bl" dir="5400000" dist="19050">
              <a:srgbClr val="000000">
                <a:alpha val="50000"/>
              </a:srgbClr>
            </a:outerShdw>
          </a:effectLst>
        </p:spPr>
      </p:cxnSp>
      <p:cxnSp>
        <p:nvCxnSpPr>
          <p:cNvPr id="661" name="Google Shape;661;p147"/>
          <p:cNvCxnSpPr/>
          <p:nvPr/>
        </p:nvCxnSpPr>
        <p:spPr>
          <a:xfrm rot="467399">
            <a:off x="1530427" y="2069229"/>
            <a:ext cx="2651570" cy="294309"/>
          </a:xfrm>
          <a:prstGeom prst="straightConnector1">
            <a:avLst/>
          </a:prstGeom>
          <a:solidFill>
            <a:srgbClr val="FA4F00"/>
          </a:solidFill>
          <a:ln cap="flat" cmpd="sng" w="21150">
            <a:solidFill>
              <a:srgbClr val="999999"/>
            </a:solidFill>
            <a:prstDash val="solid"/>
            <a:round/>
            <a:headEnd len="sm" w="sm" type="none"/>
            <a:tailEnd len="sm" w="sm" type="none"/>
          </a:ln>
          <a:effectLst>
            <a:outerShdw blurRad="57150" rotWithShape="0" algn="bl" dir="5400000" dist="19050">
              <a:srgbClr val="000000">
                <a:alpha val="50000"/>
              </a:srgbClr>
            </a:outerShdw>
          </a:effectLst>
        </p:spPr>
      </p:cxnSp>
      <p:cxnSp>
        <p:nvCxnSpPr>
          <p:cNvPr id="662" name="Google Shape;662;p147"/>
          <p:cNvCxnSpPr/>
          <p:nvPr/>
        </p:nvCxnSpPr>
        <p:spPr>
          <a:xfrm>
            <a:off x="1597618" y="2519973"/>
            <a:ext cx="2517900" cy="12900"/>
          </a:xfrm>
          <a:prstGeom prst="straightConnector1">
            <a:avLst/>
          </a:prstGeom>
          <a:solidFill>
            <a:srgbClr val="FA4F00"/>
          </a:solidFill>
          <a:ln cap="flat" cmpd="sng" w="21150">
            <a:solidFill>
              <a:srgbClr val="999999"/>
            </a:solidFill>
            <a:prstDash val="solid"/>
            <a:round/>
            <a:headEnd len="sm" w="sm" type="none"/>
            <a:tailEnd len="sm" w="sm" type="none"/>
          </a:ln>
          <a:effectLst>
            <a:outerShdw blurRad="57150" rotWithShape="0" algn="bl" dir="5400000" dist="19050">
              <a:srgbClr val="000000">
                <a:alpha val="50000"/>
              </a:srgbClr>
            </a:outerShdw>
          </a:effectLst>
        </p:spPr>
      </p:cxnSp>
      <p:cxnSp>
        <p:nvCxnSpPr>
          <p:cNvPr id="663" name="Google Shape;663;p147"/>
          <p:cNvCxnSpPr/>
          <p:nvPr/>
        </p:nvCxnSpPr>
        <p:spPr>
          <a:xfrm flipH="1" rot="10385626">
            <a:off x="1549176" y="2690565"/>
            <a:ext cx="2592208" cy="225918"/>
          </a:xfrm>
          <a:prstGeom prst="straightConnector1">
            <a:avLst/>
          </a:prstGeom>
          <a:solidFill>
            <a:srgbClr val="FA4F00"/>
          </a:solidFill>
          <a:ln cap="flat" cmpd="sng" w="21150">
            <a:solidFill>
              <a:srgbClr val="999999"/>
            </a:solidFill>
            <a:prstDash val="solid"/>
            <a:round/>
            <a:headEnd len="sm" w="sm" type="none"/>
            <a:tailEnd len="sm" w="sm" type="none"/>
          </a:ln>
          <a:effectLst>
            <a:outerShdw blurRad="57150" rotWithShape="0" algn="bl" dir="5400000" dist="19050">
              <a:srgbClr val="000000">
                <a:alpha val="50000"/>
              </a:srgbClr>
            </a:outerShdw>
          </a:effectLst>
        </p:spPr>
      </p:cxnSp>
      <p:cxnSp>
        <p:nvCxnSpPr>
          <p:cNvPr id="664" name="Google Shape;664;p147"/>
          <p:cNvCxnSpPr/>
          <p:nvPr/>
        </p:nvCxnSpPr>
        <p:spPr>
          <a:xfrm flipH="1" rot="9935822">
            <a:off x="1394449" y="2851110"/>
            <a:ext cx="2910269" cy="520080"/>
          </a:xfrm>
          <a:prstGeom prst="straightConnector1">
            <a:avLst/>
          </a:prstGeom>
          <a:solidFill>
            <a:srgbClr val="FA4F00"/>
          </a:solidFill>
          <a:ln cap="flat" cmpd="sng" w="21150">
            <a:solidFill>
              <a:srgbClr val="999999"/>
            </a:solidFill>
            <a:prstDash val="solid"/>
            <a:round/>
            <a:headEnd len="sm" w="sm" type="none"/>
            <a:tailEnd len="sm" w="sm" type="none"/>
          </a:ln>
          <a:effectLst>
            <a:outerShdw blurRad="57150" rotWithShape="0" algn="bl" dir="5400000" dist="19050">
              <a:srgbClr val="000000">
                <a:alpha val="50000"/>
              </a:srgbClr>
            </a:outerShdw>
          </a:effectLst>
        </p:spPr>
      </p:cxnSp>
      <p:sp>
        <p:nvSpPr>
          <p:cNvPr id="665" name="Google Shape;665;p147"/>
          <p:cNvSpPr/>
          <p:nvPr/>
        </p:nvSpPr>
        <p:spPr>
          <a:xfrm>
            <a:off x="2905125" y="2029250"/>
            <a:ext cx="527400" cy="656700"/>
          </a:xfrm>
          <a:prstGeom prst="roundRect">
            <a:avLst>
              <a:gd fmla="val 16667" name="adj"/>
            </a:avLst>
          </a:prstGeom>
          <a:solidFill>
            <a:schemeClr val="lt1"/>
          </a:solidFill>
          <a:ln>
            <a:noFill/>
          </a:ln>
          <a:effectLst>
            <a:outerShdw blurRad="128588" rotWithShape="0" algn="bl" dir="5400000" dist="19050">
              <a:srgbClr val="666666"/>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666" name="Google Shape;666;p147"/>
          <p:cNvSpPr/>
          <p:nvPr/>
        </p:nvSpPr>
        <p:spPr>
          <a:xfrm>
            <a:off x="3510913" y="2029250"/>
            <a:ext cx="552300" cy="656700"/>
          </a:xfrm>
          <a:prstGeom prst="roundRect">
            <a:avLst>
              <a:gd fmla="val 16667" name="adj"/>
            </a:avLst>
          </a:prstGeom>
          <a:solidFill>
            <a:schemeClr val="lt1"/>
          </a:solidFill>
          <a:ln>
            <a:noFill/>
          </a:ln>
          <a:effectLst>
            <a:outerShdw blurRad="128588" rotWithShape="0" algn="bl" dir="5400000" dist="19050">
              <a:srgbClr val="434343"/>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667" name="Google Shape;667;p147"/>
          <p:cNvSpPr txBox="1"/>
          <p:nvPr/>
        </p:nvSpPr>
        <p:spPr>
          <a:xfrm>
            <a:off x="2838075" y="2029250"/>
            <a:ext cx="462000" cy="656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GB" sz="4000">
                <a:solidFill>
                  <a:schemeClr val="dk1"/>
                </a:solidFill>
                <a:latin typeface="Ubuntu"/>
                <a:ea typeface="Ubuntu"/>
                <a:cs typeface="Ubuntu"/>
                <a:sym typeface="Ubuntu"/>
              </a:rPr>
              <a:t>📮</a:t>
            </a:r>
            <a:endParaRPr sz="4000">
              <a:solidFill>
                <a:schemeClr val="dk1"/>
              </a:solidFill>
              <a:latin typeface="Ubuntu"/>
              <a:ea typeface="Ubuntu"/>
              <a:cs typeface="Ubuntu"/>
              <a:sym typeface="Ubuntu"/>
            </a:endParaRPr>
          </a:p>
        </p:txBody>
      </p:sp>
      <p:sp>
        <p:nvSpPr>
          <p:cNvPr id="668" name="Google Shape;668;p147"/>
          <p:cNvSpPr txBox="1"/>
          <p:nvPr/>
        </p:nvSpPr>
        <p:spPr>
          <a:xfrm>
            <a:off x="3432525" y="2029250"/>
            <a:ext cx="514500" cy="11328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GB" sz="4000">
                <a:solidFill>
                  <a:schemeClr val="dk1"/>
                </a:solidFill>
                <a:latin typeface="Ubuntu"/>
                <a:ea typeface="Ubuntu"/>
                <a:cs typeface="Ubuntu"/>
                <a:sym typeface="Ubuntu"/>
              </a:rPr>
              <a:t>📬</a:t>
            </a:r>
            <a:endParaRPr sz="4000">
              <a:solidFill>
                <a:schemeClr val="dk1"/>
              </a:solidFill>
              <a:latin typeface="Ubuntu"/>
              <a:ea typeface="Ubuntu"/>
              <a:cs typeface="Ubuntu"/>
              <a:sym typeface="Ubuntu"/>
            </a:endParaRPr>
          </a:p>
        </p:txBody>
      </p:sp>
      <p:sp>
        <p:nvSpPr>
          <p:cNvPr id="669" name="Google Shape;669;p147"/>
          <p:cNvSpPr/>
          <p:nvPr/>
        </p:nvSpPr>
        <p:spPr>
          <a:xfrm>
            <a:off x="426098" y="1130175"/>
            <a:ext cx="1388400" cy="484800"/>
          </a:xfrm>
          <a:prstGeom prst="roundRect">
            <a:avLst>
              <a:gd fmla="val 20000" name="adj"/>
            </a:avLst>
          </a:prstGeom>
          <a:solidFill>
            <a:srgbClr val="999999"/>
          </a:solidFill>
          <a:ln cap="flat" cmpd="sng" w="10575">
            <a:solidFill>
              <a:srgbClr val="939DA8"/>
            </a:solidFill>
            <a:prstDash val="solid"/>
            <a:round/>
            <a:headEnd len="sm" w="sm" type="none"/>
            <a:tailEnd len="sm" w="sm" type="none"/>
          </a:ln>
        </p:spPr>
        <p:txBody>
          <a:bodyPr anchorCtr="0" anchor="ctr" bIns="57225" lIns="65050" spcFirstLastPara="1" rIns="65050" wrap="square" tIns="57225">
            <a:noAutofit/>
          </a:bodyPr>
          <a:lstStyle/>
          <a:p>
            <a:pPr indent="0" lvl="0" marL="0" marR="0" rtl="0" algn="ctr">
              <a:lnSpc>
                <a:spcPct val="160000"/>
              </a:lnSpc>
              <a:spcBef>
                <a:spcPts val="0"/>
              </a:spcBef>
              <a:spcAft>
                <a:spcPts val="0"/>
              </a:spcAft>
              <a:buClr>
                <a:srgbClr val="000000"/>
              </a:buClr>
              <a:buSzPts val="1050"/>
              <a:buFont typeface="Arial"/>
              <a:buNone/>
            </a:pPr>
            <a:r>
              <a:t/>
            </a:r>
            <a:endParaRPr b="0" i="0" sz="1050" u="none" cap="none" strike="noStrike">
              <a:solidFill>
                <a:srgbClr val="000000"/>
              </a:solidFill>
              <a:latin typeface="Ubuntu"/>
              <a:ea typeface="Ubuntu"/>
              <a:cs typeface="Ubuntu"/>
              <a:sym typeface="Ubuntu"/>
            </a:endParaRPr>
          </a:p>
        </p:txBody>
      </p:sp>
      <p:sp>
        <p:nvSpPr>
          <p:cNvPr id="670" name="Google Shape;670;p147"/>
          <p:cNvSpPr/>
          <p:nvPr/>
        </p:nvSpPr>
        <p:spPr>
          <a:xfrm>
            <a:off x="426223" y="1707100"/>
            <a:ext cx="1388400" cy="484800"/>
          </a:xfrm>
          <a:prstGeom prst="roundRect">
            <a:avLst>
              <a:gd fmla="val 20000" name="adj"/>
            </a:avLst>
          </a:prstGeom>
          <a:solidFill>
            <a:srgbClr val="999999"/>
          </a:solidFill>
          <a:ln cap="flat" cmpd="sng" w="10575">
            <a:solidFill>
              <a:srgbClr val="939DA8"/>
            </a:solidFill>
            <a:prstDash val="solid"/>
            <a:round/>
            <a:headEnd len="sm" w="sm" type="none"/>
            <a:tailEnd len="sm" w="sm" type="none"/>
          </a:ln>
        </p:spPr>
        <p:txBody>
          <a:bodyPr anchorCtr="0" anchor="ctr" bIns="57225" lIns="65050" spcFirstLastPara="1" rIns="65050" wrap="square" tIns="57225">
            <a:noAutofit/>
          </a:bodyPr>
          <a:lstStyle/>
          <a:p>
            <a:pPr indent="0" lvl="0" marL="0" marR="0" rtl="0" algn="ctr">
              <a:lnSpc>
                <a:spcPct val="160000"/>
              </a:lnSpc>
              <a:spcBef>
                <a:spcPts val="0"/>
              </a:spcBef>
              <a:spcAft>
                <a:spcPts val="0"/>
              </a:spcAft>
              <a:buClr>
                <a:srgbClr val="000000"/>
              </a:buClr>
              <a:buSzPts val="1050"/>
              <a:buFont typeface="Arial"/>
              <a:buNone/>
            </a:pPr>
            <a:r>
              <a:t/>
            </a:r>
            <a:endParaRPr b="0" i="0" sz="1050" u="none" cap="none" strike="noStrike">
              <a:solidFill>
                <a:srgbClr val="000000"/>
              </a:solidFill>
              <a:latin typeface="Ubuntu"/>
              <a:ea typeface="Ubuntu"/>
              <a:cs typeface="Ubuntu"/>
              <a:sym typeface="Ubuntu"/>
            </a:endParaRPr>
          </a:p>
        </p:txBody>
      </p:sp>
      <p:sp>
        <p:nvSpPr>
          <p:cNvPr id="671" name="Google Shape;671;p147"/>
          <p:cNvSpPr/>
          <p:nvPr/>
        </p:nvSpPr>
        <p:spPr>
          <a:xfrm>
            <a:off x="426223" y="2284025"/>
            <a:ext cx="1388400" cy="484800"/>
          </a:xfrm>
          <a:prstGeom prst="roundRect">
            <a:avLst>
              <a:gd fmla="val 20000" name="adj"/>
            </a:avLst>
          </a:prstGeom>
          <a:solidFill>
            <a:srgbClr val="999999"/>
          </a:solidFill>
          <a:ln cap="flat" cmpd="sng" w="10575">
            <a:solidFill>
              <a:srgbClr val="939DA8"/>
            </a:solidFill>
            <a:prstDash val="solid"/>
            <a:round/>
            <a:headEnd len="sm" w="sm" type="none"/>
            <a:tailEnd len="sm" w="sm" type="none"/>
          </a:ln>
        </p:spPr>
        <p:txBody>
          <a:bodyPr anchorCtr="0" anchor="ctr" bIns="57225" lIns="65050" spcFirstLastPara="1" rIns="65050" wrap="square" tIns="57225">
            <a:noAutofit/>
          </a:bodyPr>
          <a:lstStyle/>
          <a:p>
            <a:pPr indent="0" lvl="0" marL="0" marR="0" rtl="0" algn="ctr">
              <a:lnSpc>
                <a:spcPct val="160000"/>
              </a:lnSpc>
              <a:spcBef>
                <a:spcPts val="0"/>
              </a:spcBef>
              <a:spcAft>
                <a:spcPts val="0"/>
              </a:spcAft>
              <a:buClr>
                <a:srgbClr val="000000"/>
              </a:buClr>
              <a:buSzPts val="1050"/>
              <a:buFont typeface="Arial"/>
              <a:buNone/>
            </a:pPr>
            <a:r>
              <a:t/>
            </a:r>
            <a:endParaRPr b="0" i="0" sz="1050" u="none" cap="none" strike="noStrike">
              <a:solidFill>
                <a:srgbClr val="000000"/>
              </a:solidFill>
              <a:latin typeface="Ubuntu"/>
              <a:ea typeface="Ubuntu"/>
              <a:cs typeface="Ubuntu"/>
              <a:sym typeface="Ubuntu"/>
            </a:endParaRPr>
          </a:p>
        </p:txBody>
      </p:sp>
      <p:sp>
        <p:nvSpPr>
          <p:cNvPr id="672" name="Google Shape;672;p147"/>
          <p:cNvSpPr/>
          <p:nvPr/>
        </p:nvSpPr>
        <p:spPr>
          <a:xfrm>
            <a:off x="426724" y="3437875"/>
            <a:ext cx="1388400" cy="484800"/>
          </a:xfrm>
          <a:prstGeom prst="roundRect">
            <a:avLst>
              <a:gd fmla="val 20000" name="adj"/>
            </a:avLst>
          </a:prstGeom>
          <a:solidFill>
            <a:srgbClr val="999999"/>
          </a:solidFill>
          <a:ln cap="flat" cmpd="sng" w="10575">
            <a:solidFill>
              <a:srgbClr val="939DA8"/>
            </a:solidFill>
            <a:prstDash val="solid"/>
            <a:round/>
            <a:headEnd len="sm" w="sm" type="none"/>
            <a:tailEnd len="sm" w="sm" type="none"/>
          </a:ln>
        </p:spPr>
        <p:txBody>
          <a:bodyPr anchorCtr="0" anchor="ctr" bIns="57225" lIns="65050" spcFirstLastPara="1" rIns="65050" wrap="square" tIns="57225">
            <a:noAutofit/>
          </a:bodyPr>
          <a:lstStyle/>
          <a:p>
            <a:pPr indent="0" lvl="0" marL="0" marR="0" rtl="0" algn="ctr">
              <a:lnSpc>
                <a:spcPct val="160000"/>
              </a:lnSpc>
              <a:spcBef>
                <a:spcPts val="0"/>
              </a:spcBef>
              <a:spcAft>
                <a:spcPts val="0"/>
              </a:spcAft>
              <a:buClr>
                <a:srgbClr val="000000"/>
              </a:buClr>
              <a:buSzPts val="1050"/>
              <a:buFont typeface="Arial"/>
              <a:buNone/>
            </a:pPr>
            <a:r>
              <a:t/>
            </a:r>
            <a:endParaRPr b="0" i="0" sz="1050" u="none" cap="none" strike="noStrike">
              <a:solidFill>
                <a:srgbClr val="000000"/>
              </a:solidFill>
              <a:latin typeface="Ubuntu"/>
              <a:ea typeface="Ubuntu"/>
              <a:cs typeface="Ubuntu"/>
              <a:sym typeface="Ubuntu"/>
            </a:endParaRPr>
          </a:p>
        </p:txBody>
      </p:sp>
      <p:sp>
        <p:nvSpPr>
          <p:cNvPr id="673" name="Google Shape;673;p147"/>
          <p:cNvSpPr/>
          <p:nvPr/>
        </p:nvSpPr>
        <p:spPr>
          <a:xfrm>
            <a:off x="426724" y="2860950"/>
            <a:ext cx="1388400" cy="484800"/>
          </a:xfrm>
          <a:prstGeom prst="roundRect">
            <a:avLst>
              <a:gd fmla="val 20000" name="adj"/>
            </a:avLst>
          </a:prstGeom>
          <a:solidFill>
            <a:srgbClr val="999999"/>
          </a:solidFill>
          <a:ln cap="flat" cmpd="sng" w="10575">
            <a:solidFill>
              <a:srgbClr val="939DA8"/>
            </a:solidFill>
            <a:prstDash val="solid"/>
            <a:round/>
            <a:headEnd len="sm" w="sm" type="none"/>
            <a:tailEnd len="sm" w="sm" type="none"/>
          </a:ln>
        </p:spPr>
        <p:txBody>
          <a:bodyPr anchorCtr="0" anchor="ctr" bIns="57225" lIns="65050" spcFirstLastPara="1" rIns="65050" wrap="square" tIns="57225">
            <a:noAutofit/>
          </a:bodyPr>
          <a:lstStyle/>
          <a:p>
            <a:pPr indent="0" lvl="0" marL="0" marR="0" rtl="0" algn="ctr">
              <a:lnSpc>
                <a:spcPct val="160000"/>
              </a:lnSpc>
              <a:spcBef>
                <a:spcPts val="0"/>
              </a:spcBef>
              <a:spcAft>
                <a:spcPts val="0"/>
              </a:spcAft>
              <a:buClr>
                <a:srgbClr val="000000"/>
              </a:buClr>
              <a:buSzPts val="1050"/>
              <a:buFont typeface="Arial"/>
              <a:buNone/>
            </a:pPr>
            <a:r>
              <a:t/>
            </a:r>
            <a:endParaRPr b="0" i="0" sz="1050" u="none" cap="none" strike="noStrike">
              <a:solidFill>
                <a:srgbClr val="000000"/>
              </a:solidFill>
              <a:latin typeface="Ubuntu"/>
              <a:ea typeface="Ubuntu"/>
              <a:cs typeface="Ubuntu"/>
              <a:sym typeface="Ubuntu"/>
            </a:endParaRPr>
          </a:p>
        </p:txBody>
      </p:sp>
      <p:sp>
        <p:nvSpPr>
          <p:cNvPr id="674" name="Google Shape;674;p147"/>
          <p:cNvSpPr/>
          <p:nvPr/>
        </p:nvSpPr>
        <p:spPr>
          <a:xfrm>
            <a:off x="876450" y="1273700"/>
            <a:ext cx="880800" cy="195900"/>
          </a:xfrm>
          <a:prstGeom prst="rect">
            <a:avLst/>
          </a:prstGeom>
          <a:noFill/>
          <a:ln>
            <a:noFill/>
          </a:ln>
        </p:spPr>
        <p:txBody>
          <a:bodyPr anchorCtr="0" anchor="t" bIns="0" lIns="0" spcFirstLastPara="1" rIns="0" wrap="square" tIns="0">
            <a:noAutofit/>
          </a:bodyPr>
          <a:lstStyle/>
          <a:p>
            <a:pPr indent="0" lvl="0" marL="0" marR="0" rtl="0" algn="l">
              <a:lnSpc>
                <a:spcPct val="152692"/>
              </a:lnSpc>
              <a:spcBef>
                <a:spcPts val="0"/>
              </a:spcBef>
              <a:spcAft>
                <a:spcPts val="0"/>
              </a:spcAft>
              <a:buClr>
                <a:srgbClr val="000000"/>
              </a:buClr>
              <a:buSzPts val="1050"/>
              <a:buFont typeface="Arial"/>
              <a:buNone/>
            </a:pPr>
            <a:r>
              <a:rPr b="1" lang="en-GB" sz="1250">
                <a:solidFill>
                  <a:schemeClr val="lt1"/>
                </a:solidFill>
                <a:latin typeface="Ubuntu"/>
                <a:ea typeface="Ubuntu"/>
                <a:cs typeface="Ubuntu"/>
                <a:sym typeface="Ubuntu"/>
              </a:rPr>
              <a:t>Ontvangen</a:t>
            </a:r>
            <a:endParaRPr b="1" i="0" sz="1250" u="none" cap="none" strike="noStrike">
              <a:solidFill>
                <a:schemeClr val="lt1"/>
              </a:solidFill>
              <a:latin typeface="Ubuntu"/>
              <a:ea typeface="Ubuntu"/>
              <a:cs typeface="Ubuntu"/>
              <a:sym typeface="Ubuntu"/>
            </a:endParaRPr>
          </a:p>
        </p:txBody>
      </p:sp>
      <p:pic>
        <p:nvPicPr>
          <p:cNvPr descr="https://pitch-assets-ccb95893-de3f-4266-973c-20049231b248.s3.eu-west-1.amazonaws.com/6753369e-283a-4f5c-abe8-5dd4041a4957?pitch-bytes=1021&amp;pitch-content-type=image%2Fsvg%2Bxml" id="675" name="Google Shape;675;p147"/>
          <p:cNvPicPr preferRelativeResize="0"/>
          <p:nvPr/>
        </p:nvPicPr>
        <p:blipFill rotWithShape="1">
          <a:blip r:embed="rId6">
            <a:alphaModFix/>
          </a:blip>
          <a:srcRect b="0" l="0" r="0" t="0"/>
          <a:stretch/>
        </p:blipFill>
        <p:spPr>
          <a:xfrm>
            <a:off x="585939" y="1276000"/>
            <a:ext cx="238110" cy="202067"/>
          </a:xfrm>
          <a:prstGeom prst="rect">
            <a:avLst/>
          </a:prstGeom>
          <a:noFill/>
          <a:ln>
            <a:noFill/>
          </a:ln>
        </p:spPr>
      </p:pic>
      <p:sp>
        <p:nvSpPr>
          <p:cNvPr id="676" name="Google Shape;676;p147"/>
          <p:cNvSpPr/>
          <p:nvPr/>
        </p:nvSpPr>
        <p:spPr>
          <a:xfrm>
            <a:off x="877421" y="1851350"/>
            <a:ext cx="565800" cy="195900"/>
          </a:xfrm>
          <a:prstGeom prst="rect">
            <a:avLst/>
          </a:prstGeom>
          <a:noFill/>
          <a:ln>
            <a:noFill/>
          </a:ln>
        </p:spPr>
        <p:txBody>
          <a:bodyPr anchorCtr="0" anchor="t" bIns="0" lIns="0" spcFirstLastPara="1" rIns="0" wrap="square" tIns="0">
            <a:noAutofit/>
          </a:bodyPr>
          <a:lstStyle/>
          <a:p>
            <a:pPr indent="0" lvl="0" marL="0" marR="0" rtl="0" algn="l">
              <a:lnSpc>
                <a:spcPct val="152692"/>
              </a:lnSpc>
              <a:spcBef>
                <a:spcPts val="0"/>
              </a:spcBef>
              <a:spcAft>
                <a:spcPts val="0"/>
              </a:spcAft>
              <a:buClr>
                <a:srgbClr val="000000"/>
              </a:buClr>
              <a:buSzPts val="1050"/>
              <a:buFont typeface="Arial"/>
              <a:buNone/>
            </a:pPr>
            <a:r>
              <a:rPr b="1" lang="en-GB" sz="1250">
                <a:solidFill>
                  <a:schemeClr val="lt1"/>
                </a:solidFill>
                <a:latin typeface="Ubuntu"/>
                <a:ea typeface="Ubuntu"/>
                <a:cs typeface="Ubuntu"/>
                <a:sym typeface="Ubuntu"/>
              </a:rPr>
              <a:t>Lezen</a:t>
            </a:r>
            <a:endParaRPr b="1" i="0" sz="1250" u="none" cap="none" strike="noStrike">
              <a:solidFill>
                <a:schemeClr val="lt1"/>
              </a:solidFill>
              <a:latin typeface="Ubuntu"/>
              <a:ea typeface="Ubuntu"/>
              <a:cs typeface="Ubuntu"/>
              <a:sym typeface="Ubuntu"/>
            </a:endParaRPr>
          </a:p>
        </p:txBody>
      </p:sp>
      <p:pic>
        <p:nvPicPr>
          <p:cNvPr descr="https://pitch-assets-ccb95893-de3f-4266-973c-20049231b248.s3.eu-west-1.amazonaws.com/288eb637-275c-49b3-8e60-ebe44e0ee6ef?pitch-bytes=803&amp;pitch-content-type=image%2Fsvg%2Bxml" id="677" name="Google Shape;677;p147"/>
          <p:cNvPicPr preferRelativeResize="0"/>
          <p:nvPr/>
        </p:nvPicPr>
        <p:blipFill rotWithShape="1">
          <a:blip r:embed="rId7">
            <a:alphaModFix/>
          </a:blip>
          <a:srcRect b="7849" l="0" r="0" t="3849"/>
          <a:stretch/>
        </p:blipFill>
        <p:spPr>
          <a:xfrm>
            <a:off x="581364" y="1856573"/>
            <a:ext cx="238110" cy="185859"/>
          </a:xfrm>
          <a:prstGeom prst="rect">
            <a:avLst/>
          </a:prstGeom>
          <a:noFill/>
          <a:ln>
            <a:noFill/>
          </a:ln>
        </p:spPr>
      </p:pic>
      <p:sp>
        <p:nvSpPr>
          <p:cNvPr id="678" name="Google Shape;678;p147"/>
          <p:cNvSpPr/>
          <p:nvPr/>
        </p:nvSpPr>
        <p:spPr>
          <a:xfrm>
            <a:off x="928675" y="2428275"/>
            <a:ext cx="700800" cy="195900"/>
          </a:xfrm>
          <a:prstGeom prst="rect">
            <a:avLst/>
          </a:prstGeom>
          <a:noFill/>
          <a:ln>
            <a:noFill/>
          </a:ln>
        </p:spPr>
        <p:txBody>
          <a:bodyPr anchorCtr="0" anchor="t" bIns="0" lIns="0" spcFirstLastPara="1" rIns="0" wrap="square" tIns="0">
            <a:noAutofit/>
          </a:bodyPr>
          <a:lstStyle/>
          <a:p>
            <a:pPr indent="0" lvl="0" marL="0" marR="0" rtl="0" algn="l">
              <a:lnSpc>
                <a:spcPct val="152692"/>
              </a:lnSpc>
              <a:spcBef>
                <a:spcPts val="0"/>
              </a:spcBef>
              <a:spcAft>
                <a:spcPts val="0"/>
              </a:spcAft>
              <a:buClr>
                <a:srgbClr val="000000"/>
              </a:buClr>
              <a:buSzPts val="1050"/>
              <a:buFont typeface="Arial"/>
              <a:buNone/>
            </a:pPr>
            <a:r>
              <a:rPr b="1" lang="en-GB" sz="1250">
                <a:solidFill>
                  <a:schemeClr val="lt1"/>
                </a:solidFill>
                <a:latin typeface="Ubuntu"/>
                <a:ea typeface="Ubuntu"/>
                <a:cs typeface="Ubuntu"/>
                <a:sym typeface="Ubuntu"/>
              </a:rPr>
              <a:t>Betalen</a:t>
            </a:r>
            <a:endParaRPr b="1" i="0" sz="1250" u="none" cap="none" strike="noStrike">
              <a:solidFill>
                <a:schemeClr val="lt1"/>
              </a:solidFill>
              <a:latin typeface="Ubuntu"/>
              <a:ea typeface="Ubuntu"/>
              <a:cs typeface="Ubuntu"/>
              <a:sym typeface="Ubuntu"/>
            </a:endParaRPr>
          </a:p>
        </p:txBody>
      </p:sp>
      <p:pic>
        <p:nvPicPr>
          <p:cNvPr descr="https://pitch-assets-ccb95893-de3f-4266-973c-20049231b248.s3.eu-west-1.amazonaws.com/4ae6bca8-969c-4978-bf43-cc9f6b7930c9?pitch-bytes=1157&amp;pitch-content-type=image%2Fsvg%2Bxml" id="679" name="Google Shape;679;p147"/>
          <p:cNvPicPr preferRelativeResize="0"/>
          <p:nvPr/>
        </p:nvPicPr>
        <p:blipFill rotWithShape="1">
          <a:blip r:embed="rId8">
            <a:alphaModFix/>
          </a:blip>
          <a:srcRect b="8020" l="0" r="0" t="0"/>
          <a:stretch/>
        </p:blipFill>
        <p:spPr>
          <a:xfrm>
            <a:off x="602464" y="2433488"/>
            <a:ext cx="238110" cy="185859"/>
          </a:xfrm>
          <a:prstGeom prst="rect">
            <a:avLst/>
          </a:prstGeom>
          <a:noFill/>
          <a:ln>
            <a:noFill/>
          </a:ln>
        </p:spPr>
      </p:pic>
      <p:sp>
        <p:nvSpPr>
          <p:cNvPr id="680" name="Google Shape;680;p147"/>
          <p:cNvSpPr/>
          <p:nvPr/>
        </p:nvSpPr>
        <p:spPr>
          <a:xfrm>
            <a:off x="876923" y="3005200"/>
            <a:ext cx="880800" cy="195900"/>
          </a:xfrm>
          <a:prstGeom prst="rect">
            <a:avLst/>
          </a:prstGeom>
          <a:noFill/>
          <a:ln>
            <a:noFill/>
          </a:ln>
        </p:spPr>
        <p:txBody>
          <a:bodyPr anchorCtr="0" anchor="t" bIns="0" lIns="0" spcFirstLastPara="1" rIns="0" wrap="square" tIns="0">
            <a:noAutofit/>
          </a:bodyPr>
          <a:lstStyle/>
          <a:p>
            <a:pPr indent="0" lvl="0" marL="0" marR="0" rtl="0" algn="l">
              <a:lnSpc>
                <a:spcPct val="152692"/>
              </a:lnSpc>
              <a:spcBef>
                <a:spcPts val="0"/>
              </a:spcBef>
              <a:spcAft>
                <a:spcPts val="0"/>
              </a:spcAft>
              <a:buClr>
                <a:srgbClr val="000000"/>
              </a:buClr>
              <a:buSzPts val="1050"/>
              <a:buFont typeface="Arial"/>
              <a:buNone/>
            </a:pPr>
            <a:r>
              <a:rPr b="1" lang="en-GB" sz="1250">
                <a:solidFill>
                  <a:schemeClr val="lt1"/>
                </a:solidFill>
                <a:latin typeface="Ubuntu"/>
                <a:ea typeface="Ubuntu"/>
                <a:cs typeface="Ubuntu"/>
                <a:sym typeface="Ubuntu"/>
              </a:rPr>
              <a:t>Doorsturen</a:t>
            </a:r>
            <a:endParaRPr b="1" i="0" sz="1250" u="none" cap="none" strike="noStrike">
              <a:solidFill>
                <a:schemeClr val="lt1"/>
              </a:solidFill>
              <a:latin typeface="Ubuntu"/>
              <a:ea typeface="Ubuntu"/>
              <a:cs typeface="Ubuntu"/>
              <a:sym typeface="Ubuntu"/>
            </a:endParaRPr>
          </a:p>
        </p:txBody>
      </p:sp>
      <p:pic>
        <p:nvPicPr>
          <p:cNvPr descr="https://pitch-assets-ccb95893-de3f-4266-973c-20049231b248.s3.eu-west-1.amazonaws.com/da266303-4de6-4250-be2e-9e246c9feed0?pitch-bytes=584&amp;pitch-content-type=image%2Fsvg%2Bxml" id="681" name="Google Shape;681;p147"/>
          <p:cNvPicPr preferRelativeResize="0"/>
          <p:nvPr/>
        </p:nvPicPr>
        <p:blipFill rotWithShape="1">
          <a:blip r:embed="rId9">
            <a:alphaModFix/>
          </a:blip>
          <a:srcRect b="8020" l="0" r="0" t="0"/>
          <a:stretch/>
        </p:blipFill>
        <p:spPr>
          <a:xfrm>
            <a:off x="602471" y="3010427"/>
            <a:ext cx="238110" cy="185859"/>
          </a:xfrm>
          <a:prstGeom prst="rect">
            <a:avLst/>
          </a:prstGeom>
          <a:noFill/>
          <a:ln>
            <a:noFill/>
          </a:ln>
        </p:spPr>
      </p:pic>
      <p:sp>
        <p:nvSpPr>
          <p:cNvPr id="682" name="Google Shape;682;p147"/>
          <p:cNvSpPr/>
          <p:nvPr/>
        </p:nvSpPr>
        <p:spPr>
          <a:xfrm>
            <a:off x="876449" y="3582125"/>
            <a:ext cx="721200" cy="195900"/>
          </a:xfrm>
          <a:prstGeom prst="rect">
            <a:avLst/>
          </a:prstGeom>
          <a:noFill/>
          <a:ln>
            <a:noFill/>
          </a:ln>
        </p:spPr>
        <p:txBody>
          <a:bodyPr anchorCtr="0" anchor="t" bIns="0" lIns="0" spcFirstLastPara="1" rIns="0" wrap="square" tIns="0">
            <a:noAutofit/>
          </a:bodyPr>
          <a:lstStyle/>
          <a:p>
            <a:pPr indent="0" lvl="0" marL="0" marR="0" rtl="0" algn="l">
              <a:lnSpc>
                <a:spcPct val="152692"/>
              </a:lnSpc>
              <a:spcBef>
                <a:spcPts val="0"/>
              </a:spcBef>
              <a:spcAft>
                <a:spcPts val="0"/>
              </a:spcAft>
              <a:buClr>
                <a:srgbClr val="000000"/>
              </a:buClr>
              <a:buSzPts val="1050"/>
              <a:buFont typeface="Arial"/>
              <a:buNone/>
            </a:pPr>
            <a:r>
              <a:rPr b="1" lang="en-GB" sz="1250">
                <a:solidFill>
                  <a:schemeClr val="lt1"/>
                </a:solidFill>
                <a:latin typeface="Ubuntu"/>
                <a:ea typeface="Ubuntu"/>
                <a:cs typeface="Ubuntu"/>
                <a:sym typeface="Ubuntu"/>
              </a:rPr>
              <a:t>Protest</a:t>
            </a:r>
            <a:endParaRPr b="1" i="0" sz="1250" u="none" cap="none" strike="noStrike">
              <a:solidFill>
                <a:schemeClr val="lt1"/>
              </a:solidFill>
              <a:latin typeface="Ubuntu"/>
              <a:ea typeface="Ubuntu"/>
              <a:cs typeface="Ubuntu"/>
              <a:sym typeface="Ubuntu"/>
            </a:endParaRPr>
          </a:p>
        </p:txBody>
      </p:sp>
      <p:pic>
        <p:nvPicPr>
          <p:cNvPr descr="https://pitch-assets-ccb95893-de3f-4266-973c-20049231b248.s3.eu-west-1.amazonaws.com/02b72606-9166-4da6-bdd3-236739571a6d?pitch-bytes=478&amp;pitch-content-type=image%2Fsvg%2Bxml" id="683" name="Google Shape;683;p147"/>
          <p:cNvPicPr preferRelativeResize="0"/>
          <p:nvPr/>
        </p:nvPicPr>
        <p:blipFill rotWithShape="1">
          <a:blip r:embed="rId10">
            <a:alphaModFix/>
          </a:blip>
          <a:srcRect b="8020" l="0" r="0" t="0"/>
          <a:stretch/>
        </p:blipFill>
        <p:spPr>
          <a:xfrm>
            <a:off x="586350" y="3567616"/>
            <a:ext cx="238110" cy="18585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87" name="Shape 687"/>
        <p:cNvGrpSpPr/>
        <p:nvPr/>
      </p:nvGrpSpPr>
      <p:grpSpPr>
        <a:xfrm>
          <a:off x="0" y="0"/>
          <a:ext cx="0" cy="0"/>
          <a:chOff x="0" y="0"/>
          <a:chExt cx="0" cy="0"/>
        </a:xfrm>
      </p:grpSpPr>
      <p:sp>
        <p:nvSpPr>
          <p:cNvPr id="688" name="Google Shape;688;p148"/>
          <p:cNvSpPr/>
          <p:nvPr/>
        </p:nvSpPr>
        <p:spPr>
          <a:xfrm>
            <a:off x="3750516" y="1757115"/>
            <a:ext cx="1643100" cy="1629300"/>
          </a:xfrm>
          <a:prstGeom prst="ellipse">
            <a:avLst/>
          </a:prstGeom>
          <a:noFill/>
          <a:ln cap="flat" cmpd="sng" w="19050">
            <a:solidFill>
              <a:srgbClr val="1C56C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689" name="Google Shape;689;p148"/>
          <p:cNvSpPr/>
          <p:nvPr/>
        </p:nvSpPr>
        <p:spPr>
          <a:xfrm>
            <a:off x="3300067" y="1307527"/>
            <a:ext cx="2543700" cy="2528700"/>
          </a:xfrm>
          <a:prstGeom prst="ellipse">
            <a:avLst/>
          </a:prstGeom>
          <a:noFill/>
          <a:ln cap="flat" cmpd="sng" w="19050">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690" name="Google Shape;690;p148"/>
          <p:cNvSpPr/>
          <p:nvPr/>
        </p:nvSpPr>
        <p:spPr>
          <a:xfrm>
            <a:off x="2851963" y="861785"/>
            <a:ext cx="3439800" cy="3419700"/>
          </a:xfrm>
          <a:prstGeom prst="ellipse">
            <a:avLst/>
          </a:prstGeom>
          <a:noFill/>
          <a:ln cap="flat" cmpd="sng" w="19050">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691" name="Google Shape;691;p148"/>
          <p:cNvSpPr/>
          <p:nvPr/>
        </p:nvSpPr>
        <p:spPr>
          <a:xfrm>
            <a:off x="2307000" y="426300"/>
            <a:ext cx="4530000" cy="4290900"/>
          </a:xfrm>
          <a:prstGeom prst="ellipse">
            <a:avLst/>
          </a:prstGeom>
          <a:noFill/>
          <a:ln cap="flat" cmpd="sng" w="1905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692" name="Google Shape;692;p148"/>
          <p:cNvSpPr/>
          <p:nvPr/>
        </p:nvSpPr>
        <p:spPr>
          <a:xfrm>
            <a:off x="1855225" y="71525"/>
            <a:ext cx="5433300" cy="5000700"/>
          </a:xfrm>
          <a:prstGeom prst="ellipse">
            <a:avLst/>
          </a:prstGeom>
          <a:noFill/>
          <a:ln cap="flat" cmpd="sng" w="1905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693" name="Google Shape;693;p148"/>
          <p:cNvSpPr/>
          <p:nvPr/>
        </p:nvSpPr>
        <p:spPr>
          <a:xfrm>
            <a:off x="1855225" y="71525"/>
            <a:ext cx="5433300" cy="5000700"/>
          </a:xfrm>
          <a:prstGeom prst="ellipse">
            <a:avLst/>
          </a:prstGeom>
          <a:noFill/>
          <a:ln cap="flat" cmpd="sng" w="1905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694" name="Google Shape;694;p148"/>
          <p:cNvSpPr/>
          <p:nvPr/>
        </p:nvSpPr>
        <p:spPr>
          <a:xfrm>
            <a:off x="1419675" y="-318625"/>
            <a:ext cx="6304800" cy="5781000"/>
          </a:xfrm>
          <a:prstGeom prst="ellipse">
            <a:avLst/>
          </a:prstGeom>
          <a:noFill/>
          <a:ln cap="flat" cmpd="sng" w="1905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695" name="Google Shape;695;p148"/>
          <p:cNvSpPr/>
          <p:nvPr/>
        </p:nvSpPr>
        <p:spPr>
          <a:xfrm>
            <a:off x="4166229" y="2177355"/>
            <a:ext cx="811500" cy="788700"/>
          </a:xfrm>
          <a:prstGeom prst="ellipse">
            <a:avLst/>
          </a:prstGeom>
          <a:solidFill>
            <a:srgbClr val="FFFFFF">
              <a:alpha val="80390"/>
            </a:srgbClr>
          </a:solidFill>
          <a:ln cap="flat" cmpd="sng" w="42325">
            <a:solidFill>
              <a:srgbClr val="FFFFFF">
                <a:alpha val="80390"/>
              </a:srgbClr>
            </a:solidFill>
            <a:prstDash val="solid"/>
            <a:round/>
            <a:headEnd len="sm" w="sm" type="none"/>
            <a:tailEnd len="sm" w="sm" type="none"/>
          </a:ln>
        </p:spPr>
        <p:txBody>
          <a:bodyPr anchorCtr="0" anchor="ctr" bIns="98050" lIns="46125" spcFirstLastPara="1" rIns="46125" wrap="square" tIns="98050">
            <a:noAutofit/>
          </a:bodyPr>
          <a:lstStyle/>
          <a:p>
            <a:pPr indent="0" lvl="0" marL="0" marR="0" rtl="0" algn="ctr">
              <a:lnSpc>
                <a:spcPct val="168042"/>
              </a:lnSpc>
              <a:spcBef>
                <a:spcPts val="0"/>
              </a:spcBef>
              <a:spcAft>
                <a:spcPts val="0"/>
              </a:spcAft>
              <a:buClr>
                <a:srgbClr val="000000"/>
              </a:buClr>
              <a:buSzPts val="900"/>
              <a:buFont typeface="Arial"/>
              <a:buNone/>
            </a:pPr>
            <a:r>
              <a:t/>
            </a:r>
            <a:endParaRPr b="0" i="0" sz="900" u="none" cap="none" strike="noStrike">
              <a:solidFill>
                <a:srgbClr val="000000"/>
              </a:solidFill>
              <a:latin typeface="Ubuntu"/>
              <a:ea typeface="Ubuntu"/>
              <a:cs typeface="Ubuntu"/>
              <a:sym typeface="Ubuntu"/>
            </a:endParaRPr>
          </a:p>
        </p:txBody>
      </p:sp>
      <p:pic>
        <p:nvPicPr>
          <p:cNvPr id="696" name="Google Shape;696;p148"/>
          <p:cNvPicPr preferRelativeResize="0"/>
          <p:nvPr/>
        </p:nvPicPr>
        <p:blipFill rotWithShape="1">
          <a:blip r:embed="rId3">
            <a:alphaModFix/>
          </a:blip>
          <a:srcRect b="0" l="0" r="0" t="0"/>
          <a:stretch/>
        </p:blipFill>
        <p:spPr>
          <a:xfrm>
            <a:off x="4308235" y="2315407"/>
            <a:ext cx="527526" cy="512838"/>
          </a:xfrm>
          <a:prstGeom prst="rect">
            <a:avLst/>
          </a:prstGeom>
          <a:noFill/>
          <a:ln>
            <a:noFill/>
          </a:ln>
        </p:spPr>
      </p:pic>
      <p:cxnSp>
        <p:nvCxnSpPr>
          <p:cNvPr id="697" name="Google Shape;697;p148"/>
          <p:cNvCxnSpPr/>
          <p:nvPr/>
        </p:nvCxnSpPr>
        <p:spPr>
          <a:xfrm rot="930285">
            <a:off x="1371987" y="1642292"/>
            <a:ext cx="2947048" cy="544716"/>
          </a:xfrm>
          <a:prstGeom prst="straightConnector1">
            <a:avLst/>
          </a:prstGeom>
          <a:solidFill>
            <a:srgbClr val="FA4F00"/>
          </a:solidFill>
          <a:ln cap="flat" cmpd="sng" w="21150">
            <a:solidFill>
              <a:srgbClr val="999999"/>
            </a:solidFill>
            <a:prstDash val="solid"/>
            <a:round/>
            <a:headEnd len="sm" w="sm" type="none"/>
            <a:tailEnd len="sm" w="sm" type="none"/>
          </a:ln>
          <a:effectLst>
            <a:outerShdw blurRad="57150" rotWithShape="0" algn="bl" dir="5400000" dist="19050">
              <a:srgbClr val="000000">
                <a:alpha val="50000"/>
              </a:srgbClr>
            </a:outerShdw>
          </a:effectLst>
        </p:spPr>
      </p:cxnSp>
      <p:cxnSp>
        <p:nvCxnSpPr>
          <p:cNvPr id="698" name="Google Shape;698;p148"/>
          <p:cNvCxnSpPr/>
          <p:nvPr/>
        </p:nvCxnSpPr>
        <p:spPr>
          <a:xfrm rot="467399">
            <a:off x="1530427" y="2069229"/>
            <a:ext cx="2651570" cy="294309"/>
          </a:xfrm>
          <a:prstGeom prst="straightConnector1">
            <a:avLst/>
          </a:prstGeom>
          <a:solidFill>
            <a:srgbClr val="FA4F00"/>
          </a:solidFill>
          <a:ln cap="flat" cmpd="sng" w="21150">
            <a:solidFill>
              <a:srgbClr val="999999"/>
            </a:solidFill>
            <a:prstDash val="solid"/>
            <a:round/>
            <a:headEnd len="sm" w="sm" type="none"/>
            <a:tailEnd len="sm" w="sm" type="none"/>
          </a:ln>
          <a:effectLst>
            <a:outerShdw blurRad="57150" rotWithShape="0" algn="bl" dir="5400000" dist="19050">
              <a:srgbClr val="000000">
                <a:alpha val="50000"/>
              </a:srgbClr>
            </a:outerShdw>
          </a:effectLst>
        </p:spPr>
      </p:cxnSp>
      <p:cxnSp>
        <p:nvCxnSpPr>
          <p:cNvPr id="699" name="Google Shape;699;p148"/>
          <p:cNvCxnSpPr/>
          <p:nvPr/>
        </p:nvCxnSpPr>
        <p:spPr>
          <a:xfrm>
            <a:off x="1597618" y="2519973"/>
            <a:ext cx="2517900" cy="12900"/>
          </a:xfrm>
          <a:prstGeom prst="straightConnector1">
            <a:avLst/>
          </a:prstGeom>
          <a:solidFill>
            <a:srgbClr val="FA4F00"/>
          </a:solidFill>
          <a:ln cap="flat" cmpd="sng" w="21150">
            <a:solidFill>
              <a:srgbClr val="999999"/>
            </a:solidFill>
            <a:prstDash val="solid"/>
            <a:round/>
            <a:headEnd len="sm" w="sm" type="none"/>
            <a:tailEnd len="sm" w="sm" type="none"/>
          </a:ln>
          <a:effectLst>
            <a:outerShdw blurRad="57150" rotWithShape="0" algn="bl" dir="5400000" dist="19050">
              <a:srgbClr val="000000">
                <a:alpha val="50000"/>
              </a:srgbClr>
            </a:outerShdw>
          </a:effectLst>
        </p:spPr>
      </p:cxnSp>
      <p:cxnSp>
        <p:nvCxnSpPr>
          <p:cNvPr id="700" name="Google Shape;700;p148"/>
          <p:cNvCxnSpPr/>
          <p:nvPr/>
        </p:nvCxnSpPr>
        <p:spPr>
          <a:xfrm flipH="1" rot="10385626">
            <a:off x="1549176" y="2690565"/>
            <a:ext cx="2592208" cy="225918"/>
          </a:xfrm>
          <a:prstGeom prst="straightConnector1">
            <a:avLst/>
          </a:prstGeom>
          <a:solidFill>
            <a:srgbClr val="FA4F00"/>
          </a:solidFill>
          <a:ln cap="flat" cmpd="sng" w="21150">
            <a:solidFill>
              <a:srgbClr val="999999"/>
            </a:solidFill>
            <a:prstDash val="solid"/>
            <a:round/>
            <a:headEnd len="sm" w="sm" type="none"/>
            <a:tailEnd len="sm" w="sm" type="none"/>
          </a:ln>
          <a:effectLst>
            <a:outerShdw blurRad="57150" rotWithShape="0" algn="bl" dir="5400000" dist="19050">
              <a:srgbClr val="000000">
                <a:alpha val="50000"/>
              </a:srgbClr>
            </a:outerShdw>
          </a:effectLst>
        </p:spPr>
      </p:cxnSp>
      <p:cxnSp>
        <p:nvCxnSpPr>
          <p:cNvPr id="701" name="Google Shape;701;p148"/>
          <p:cNvCxnSpPr/>
          <p:nvPr/>
        </p:nvCxnSpPr>
        <p:spPr>
          <a:xfrm flipH="1" rot="9935822">
            <a:off x="1394449" y="2851110"/>
            <a:ext cx="2910269" cy="520080"/>
          </a:xfrm>
          <a:prstGeom prst="straightConnector1">
            <a:avLst/>
          </a:prstGeom>
          <a:solidFill>
            <a:srgbClr val="FA4F00"/>
          </a:solidFill>
          <a:ln cap="flat" cmpd="sng" w="21150">
            <a:solidFill>
              <a:srgbClr val="999999"/>
            </a:solidFill>
            <a:prstDash val="solid"/>
            <a:round/>
            <a:headEnd len="sm" w="sm" type="none"/>
            <a:tailEnd len="sm" w="sm" type="none"/>
          </a:ln>
          <a:effectLst>
            <a:outerShdw blurRad="57150" rotWithShape="0" algn="bl" dir="5400000" dist="19050">
              <a:srgbClr val="000000">
                <a:alpha val="50000"/>
              </a:srgbClr>
            </a:outerShdw>
          </a:effectLst>
        </p:spPr>
      </p:cxnSp>
      <p:sp>
        <p:nvSpPr>
          <p:cNvPr id="702" name="Google Shape;702;p148"/>
          <p:cNvSpPr/>
          <p:nvPr/>
        </p:nvSpPr>
        <p:spPr>
          <a:xfrm>
            <a:off x="426098" y="1130175"/>
            <a:ext cx="1388400" cy="484800"/>
          </a:xfrm>
          <a:prstGeom prst="roundRect">
            <a:avLst>
              <a:gd fmla="val 20000" name="adj"/>
            </a:avLst>
          </a:prstGeom>
          <a:solidFill>
            <a:srgbClr val="999999"/>
          </a:solidFill>
          <a:ln cap="flat" cmpd="sng" w="10575">
            <a:solidFill>
              <a:srgbClr val="939DA8"/>
            </a:solidFill>
            <a:prstDash val="solid"/>
            <a:round/>
            <a:headEnd len="sm" w="sm" type="none"/>
            <a:tailEnd len="sm" w="sm" type="none"/>
          </a:ln>
        </p:spPr>
        <p:txBody>
          <a:bodyPr anchorCtr="0" anchor="ctr" bIns="57225" lIns="65050" spcFirstLastPara="1" rIns="65050" wrap="square" tIns="57225">
            <a:noAutofit/>
          </a:bodyPr>
          <a:lstStyle/>
          <a:p>
            <a:pPr indent="0" lvl="0" marL="0" marR="0" rtl="0" algn="ctr">
              <a:lnSpc>
                <a:spcPct val="160000"/>
              </a:lnSpc>
              <a:spcBef>
                <a:spcPts val="0"/>
              </a:spcBef>
              <a:spcAft>
                <a:spcPts val="0"/>
              </a:spcAft>
              <a:buClr>
                <a:srgbClr val="000000"/>
              </a:buClr>
              <a:buSzPts val="1050"/>
              <a:buFont typeface="Arial"/>
              <a:buNone/>
            </a:pPr>
            <a:r>
              <a:t/>
            </a:r>
            <a:endParaRPr b="0" i="0" sz="1050" u="none" cap="none" strike="noStrike">
              <a:solidFill>
                <a:srgbClr val="000000"/>
              </a:solidFill>
              <a:latin typeface="Ubuntu"/>
              <a:ea typeface="Ubuntu"/>
              <a:cs typeface="Ubuntu"/>
              <a:sym typeface="Ubuntu"/>
            </a:endParaRPr>
          </a:p>
        </p:txBody>
      </p:sp>
      <p:sp>
        <p:nvSpPr>
          <p:cNvPr id="703" name="Google Shape;703;p148"/>
          <p:cNvSpPr/>
          <p:nvPr/>
        </p:nvSpPr>
        <p:spPr>
          <a:xfrm>
            <a:off x="426223" y="1707100"/>
            <a:ext cx="1388400" cy="484800"/>
          </a:xfrm>
          <a:prstGeom prst="roundRect">
            <a:avLst>
              <a:gd fmla="val 20000" name="adj"/>
            </a:avLst>
          </a:prstGeom>
          <a:solidFill>
            <a:srgbClr val="999999"/>
          </a:solidFill>
          <a:ln cap="flat" cmpd="sng" w="10575">
            <a:solidFill>
              <a:srgbClr val="939DA8"/>
            </a:solidFill>
            <a:prstDash val="solid"/>
            <a:round/>
            <a:headEnd len="sm" w="sm" type="none"/>
            <a:tailEnd len="sm" w="sm" type="none"/>
          </a:ln>
        </p:spPr>
        <p:txBody>
          <a:bodyPr anchorCtr="0" anchor="ctr" bIns="57225" lIns="65050" spcFirstLastPara="1" rIns="65050" wrap="square" tIns="57225">
            <a:noAutofit/>
          </a:bodyPr>
          <a:lstStyle/>
          <a:p>
            <a:pPr indent="0" lvl="0" marL="0" marR="0" rtl="0" algn="ctr">
              <a:lnSpc>
                <a:spcPct val="160000"/>
              </a:lnSpc>
              <a:spcBef>
                <a:spcPts val="0"/>
              </a:spcBef>
              <a:spcAft>
                <a:spcPts val="0"/>
              </a:spcAft>
              <a:buClr>
                <a:srgbClr val="000000"/>
              </a:buClr>
              <a:buSzPts val="1050"/>
              <a:buFont typeface="Arial"/>
              <a:buNone/>
            </a:pPr>
            <a:r>
              <a:t/>
            </a:r>
            <a:endParaRPr b="0" i="0" sz="1050" u="none" cap="none" strike="noStrike">
              <a:solidFill>
                <a:srgbClr val="000000"/>
              </a:solidFill>
              <a:latin typeface="Ubuntu"/>
              <a:ea typeface="Ubuntu"/>
              <a:cs typeface="Ubuntu"/>
              <a:sym typeface="Ubuntu"/>
            </a:endParaRPr>
          </a:p>
        </p:txBody>
      </p:sp>
      <p:sp>
        <p:nvSpPr>
          <p:cNvPr id="704" name="Google Shape;704;p148"/>
          <p:cNvSpPr/>
          <p:nvPr/>
        </p:nvSpPr>
        <p:spPr>
          <a:xfrm>
            <a:off x="426223" y="2284025"/>
            <a:ext cx="1388400" cy="484800"/>
          </a:xfrm>
          <a:prstGeom prst="roundRect">
            <a:avLst>
              <a:gd fmla="val 20000" name="adj"/>
            </a:avLst>
          </a:prstGeom>
          <a:solidFill>
            <a:srgbClr val="999999"/>
          </a:solidFill>
          <a:ln cap="flat" cmpd="sng" w="10575">
            <a:solidFill>
              <a:srgbClr val="939DA8"/>
            </a:solidFill>
            <a:prstDash val="solid"/>
            <a:round/>
            <a:headEnd len="sm" w="sm" type="none"/>
            <a:tailEnd len="sm" w="sm" type="none"/>
          </a:ln>
        </p:spPr>
        <p:txBody>
          <a:bodyPr anchorCtr="0" anchor="ctr" bIns="57225" lIns="65050" spcFirstLastPara="1" rIns="65050" wrap="square" tIns="57225">
            <a:noAutofit/>
          </a:bodyPr>
          <a:lstStyle/>
          <a:p>
            <a:pPr indent="0" lvl="0" marL="0" marR="0" rtl="0" algn="ctr">
              <a:lnSpc>
                <a:spcPct val="160000"/>
              </a:lnSpc>
              <a:spcBef>
                <a:spcPts val="0"/>
              </a:spcBef>
              <a:spcAft>
                <a:spcPts val="0"/>
              </a:spcAft>
              <a:buClr>
                <a:srgbClr val="000000"/>
              </a:buClr>
              <a:buSzPts val="1050"/>
              <a:buFont typeface="Arial"/>
              <a:buNone/>
            </a:pPr>
            <a:r>
              <a:t/>
            </a:r>
            <a:endParaRPr b="0" i="0" sz="1050" u="none" cap="none" strike="noStrike">
              <a:solidFill>
                <a:srgbClr val="000000"/>
              </a:solidFill>
              <a:latin typeface="Ubuntu"/>
              <a:ea typeface="Ubuntu"/>
              <a:cs typeface="Ubuntu"/>
              <a:sym typeface="Ubuntu"/>
            </a:endParaRPr>
          </a:p>
        </p:txBody>
      </p:sp>
      <p:sp>
        <p:nvSpPr>
          <p:cNvPr id="705" name="Google Shape;705;p148"/>
          <p:cNvSpPr/>
          <p:nvPr/>
        </p:nvSpPr>
        <p:spPr>
          <a:xfrm>
            <a:off x="709818" y="2830476"/>
            <a:ext cx="514500" cy="195900"/>
          </a:xfrm>
          <a:prstGeom prst="rect">
            <a:avLst/>
          </a:prstGeom>
          <a:noFill/>
          <a:ln>
            <a:noFill/>
          </a:ln>
        </p:spPr>
        <p:txBody>
          <a:bodyPr anchorCtr="0" anchor="t" bIns="0" lIns="0" spcFirstLastPara="1" rIns="0" wrap="square" tIns="0">
            <a:noAutofit/>
          </a:bodyPr>
          <a:lstStyle/>
          <a:p>
            <a:pPr indent="0" lvl="0" marL="0" marR="0" rtl="0" algn="l">
              <a:lnSpc>
                <a:spcPct val="152692"/>
              </a:lnSpc>
              <a:spcBef>
                <a:spcPts val="0"/>
              </a:spcBef>
              <a:spcAft>
                <a:spcPts val="0"/>
              </a:spcAft>
              <a:buClr>
                <a:srgbClr val="000000"/>
              </a:buClr>
              <a:buSzPts val="1050"/>
              <a:buFont typeface="Arial"/>
              <a:buNone/>
            </a:pPr>
            <a:r>
              <a:rPr b="0" i="0" lang="en-GB" sz="1050" u="none" cap="none" strike="noStrike">
                <a:solidFill>
                  <a:srgbClr val="282828"/>
                </a:solidFill>
                <a:latin typeface="Ubuntu"/>
                <a:ea typeface="Ubuntu"/>
                <a:cs typeface="Ubuntu"/>
                <a:sym typeface="Ubuntu"/>
              </a:rPr>
              <a:t>Forward</a:t>
            </a:r>
            <a:endParaRPr b="0" i="0" sz="1050" u="none" cap="none" strike="noStrike">
              <a:solidFill>
                <a:srgbClr val="000000"/>
              </a:solidFill>
              <a:latin typeface="Ubuntu"/>
              <a:ea typeface="Ubuntu"/>
              <a:cs typeface="Ubuntu"/>
              <a:sym typeface="Ubuntu"/>
            </a:endParaRPr>
          </a:p>
        </p:txBody>
      </p:sp>
      <p:sp>
        <p:nvSpPr>
          <p:cNvPr id="706" name="Google Shape;706;p148"/>
          <p:cNvSpPr/>
          <p:nvPr/>
        </p:nvSpPr>
        <p:spPr>
          <a:xfrm>
            <a:off x="426724" y="3437875"/>
            <a:ext cx="1388400" cy="484800"/>
          </a:xfrm>
          <a:prstGeom prst="roundRect">
            <a:avLst>
              <a:gd fmla="val 20000" name="adj"/>
            </a:avLst>
          </a:prstGeom>
          <a:solidFill>
            <a:srgbClr val="999999"/>
          </a:solidFill>
          <a:ln cap="flat" cmpd="sng" w="10575">
            <a:solidFill>
              <a:srgbClr val="939DA8"/>
            </a:solidFill>
            <a:prstDash val="solid"/>
            <a:round/>
            <a:headEnd len="sm" w="sm" type="none"/>
            <a:tailEnd len="sm" w="sm" type="none"/>
          </a:ln>
        </p:spPr>
        <p:txBody>
          <a:bodyPr anchorCtr="0" anchor="ctr" bIns="57225" lIns="65050" spcFirstLastPara="1" rIns="65050" wrap="square" tIns="57225">
            <a:noAutofit/>
          </a:bodyPr>
          <a:lstStyle/>
          <a:p>
            <a:pPr indent="0" lvl="0" marL="0" marR="0" rtl="0" algn="ctr">
              <a:lnSpc>
                <a:spcPct val="160000"/>
              </a:lnSpc>
              <a:spcBef>
                <a:spcPts val="0"/>
              </a:spcBef>
              <a:spcAft>
                <a:spcPts val="0"/>
              </a:spcAft>
              <a:buClr>
                <a:srgbClr val="000000"/>
              </a:buClr>
              <a:buSzPts val="1050"/>
              <a:buFont typeface="Arial"/>
              <a:buNone/>
            </a:pPr>
            <a:r>
              <a:t/>
            </a:r>
            <a:endParaRPr b="0" i="0" sz="1050" u="none" cap="none" strike="noStrike">
              <a:solidFill>
                <a:srgbClr val="000000"/>
              </a:solidFill>
              <a:latin typeface="Ubuntu"/>
              <a:ea typeface="Ubuntu"/>
              <a:cs typeface="Ubuntu"/>
              <a:sym typeface="Ubuntu"/>
            </a:endParaRPr>
          </a:p>
        </p:txBody>
      </p:sp>
      <p:sp>
        <p:nvSpPr>
          <p:cNvPr id="707" name="Google Shape;707;p148"/>
          <p:cNvSpPr/>
          <p:nvPr/>
        </p:nvSpPr>
        <p:spPr>
          <a:xfrm>
            <a:off x="426724" y="2860950"/>
            <a:ext cx="1388400" cy="484800"/>
          </a:xfrm>
          <a:prstGeom prst="roundRect">
            <a:avLst>
              <a:gd fmla="val 20000" name="adj"/>
            </a:avLst>
          </a:prstGeom>
          <a:solidFill>
            <a:srgbClr val="999999"/>
          </a:solidFill>
          <a:ln cap="flat" cmpd="sng" w="10575">
            <a:solidFill>
              <a:srgbClr val="939DA8"/>
            </a:solidFill>
            <a:prstDash val="solid"/>
            <a:round/>
            <a:headEnd len="sm" w="sm" type="none"/>
            <a:tailEnd len="sm" w="sm" type="none"/>
          </a:ln>
        </p:spPr>
        <p:txBody>
          <a:bodyPr anchorCtr="0" anchor="ctr" bIns="57225" lIns="65050" spcFirstLastPara="1" rIns="65050" wrap="square" tIns="57225">
            <a:noAutofit/>
          </a:bodyPr>
          <a:lstStyle/>
          <a:p>
            <a:pPr indent="0" lvl="0" marL="0" marR="0" rtl="0" algn="ctr">
              <a:lnSpc>
                <a:spcPct val="160000"/>
              </a:lnSpc>
              <a:spcBef>
                <a:spcPts val="0"/>
              </a:spcBef>
              <a:spcAft>
                <a:spcPts val="0"/>
              </a:spcAft>
              <a:buClr>
                <a:srgbClr val="000000"/>
              </a:buClr>
              <a:buSzPts val="1050"/>
              <a:buFont typeface="Arial"/>
              <a:buNone/>
            </a:pPr>
            <a:r>
              <a:t/>
            </a:r>
            <a:endParaRPr b="0" i="0" sz="1050" u="none" cap="none" strike="noStrike">
              <a:solidFill>
                <a:srgbClr val="000000"/>
              </a:solidFill>
              <a:latin typeface="Ubuntu"/>
              <a:ea typeface="Ubuntu"/>
              <a:cs typeface="Ubuntu"/>
              <a:sym typeface="Ubuntu"/>
            </a:endParaRPr>
          </a:p>
        </p:txBody>
      </p:sp>
      <p:sp>
        <p:nvSpPr>
          <p:cNvPr id="708" name="Google Shape;708;p148"/>
          <p:cNvSpPr/>
          <p:nvPr/>
        </p:nvSpPr>
        <p:spPr>
          <a:xfrm>
            <a:off x="876450" y="1273700"/>
            <a:ext cx="880800" cy="195900"/>
          </a:xfrm>
          <a:prstGeom prst="rect">
            <a:avLst/>
          </a:prstGeom>
          <a:noFill/>
          <a:ln>
            <a:noFill/>
          </a:ln>
        </p:spPr>
        <p:txBody>
          <a:bodyPr anchorCtr="0" anchor="t" bIns="0" lIns="0" spcFirstLastPara="1" rIns="0" wrap="square" tIns="0">
            <a:noAutofit/>
          </a:bodyPr>
          <a:lstStyle/>
          <a:p>
            <a:pPr indent="0" lvl="0" marL="0" marR="0" rtl="0" algn="l">
              <a:lnSpc>
                <a:spcPct val="152692"/>
              </a:lnSpc>
              <a:spcBef>
                <a:spcPts val="0"/>
              </a:spcBef>
              <a:spcAft>
                <a:spcPts val="0"/>
              </a:spcAft>
              <a:buClr>
                <a:srgbClr val="000000"/>
              </a:buClr>
              <a:buSzPts val="1050"/>
              <a:buFont typeface="Arial"/>
              <a:buNone/>
            </a:pPr>
            <a:r>
              <a:rPr b="1" lang="en-GB" sz="1250">
                <a:solidFill>
                  <a:schemeClr val="lt1"/>
                </a:solidFill>
                <a:latin typeface="Ubuntu"/>
                <a:ea typeface="Ubuntu"/>
                <a:cs typeface="Ubuntu"/>
                <a:sym typeface="Ubuntu"/>
              </a:rPr>
              <a:t>Ontvangen</a:t>
            </a:r>
            <a:endParaRPr b="1" i="0" sz="1250" u="none" cap="none" strike="noStrike">
              <a:solidFill>
                <a:schemeClr val="lt1"/>
              </a:solidFill>
              <a:latin typeface="Ubuntu"/>
              <a:ea typeface="Ubuntu"/>
              <a:cs typeface="Ubuntu"/>
              <a:sym typeface="Ubuntu"/>
            </a:endParaRPr>
          </a:p>
        </p:txBody>
      </p:sp>
      <p:pic>
        <p:nvPicPr>
          <p:cNvPr descr="https://pitch-assets-ccb95893-de3f-4266-973c-20049231b248.s3.eu-west-1.amazonaws.com/6753369e-283a-4f5c-abe8-5dd4041a4957?pitch-bytes=1021&amp;pitch-content-type=image%2Fsvg%2Bxml" id="709" name="Google Shape;709;p148"/>
          <p:cNvPicPr preferRelativeResize="0"/>
          <p:nvPr/>
        </p:nvPicPr>
        <p:blipFill rotWithShape="1">
          <a:blip r:embed="rId4">
            <a:alphaModFix/>
          </a:blip>
          <a:srcRect b="0" l="0" r="0" t="0"/>
          <a:stretch/>
        </p:blipFill>
        <p:spPr>
          <a:xfrm>
            <a:off x="585939" y="1276000"/>
            <a:ext cx="238110" cy="202067"/>
          </a:xfrm>
          <a:prstGeom prst="rect">
            <a:avLst/>
          </a:prstGeom>
          <a:noFill/>
          <a:ln>
            <a:noFill/>
          </a:ln>
        </p:spPr>
      </p:pic>
      <p:sp>
        <p:nvSpPr>
          <p:cNvPr id="710" name="Google Shape;710;p148"/>
          <p:cNvSpPr/>
          <p:nvPr/>
        </p:nvSpPr>
        <p:spPr>
          <a:xfrm>
            <a:off x="877421" y="1851350"/>
            <a:ext cx="565800" cy="195900"/>
          </a:xfrm>
          <a:prstGeom prst="rect">
            <a:avLst/>
          </a:prstGeom>
          <a:noFill/>
          <a:ln>
            <a:noFill/>
          </a:ln>
        </p:spPr>
        <p:txBody>
          <a:bodyPr anchorCtr="0" anchor="t" bIns="0" lIns="0" spcFirstLastPara="1" rIns="0" wrap="square" tIns="0">
            <a:noAutofit/>
          </a:bodyPr>
          <a:lstStyle/>
          <a:p>
            <a:pPr indent="0" lvl="0" marL="0" marR="0" rtl="0" algn="l">
              <a:lnSpc>
                <a:spcPct val="152692"/>
              </a:lnSpc>
              <a:spcBef>
                <a:spcPts val="0"/>
              </a:spcBef>
              <a:spcAft>
                <a:spcPts val="0"/>
              </a:spcAft>
              <a:buClr>
                <a:srgbClr val="000000"/>
              </a:buClr>
              <a:buSzPts val="1050"/>
              <a:buFont typeface="Arial"/>
              <a:buNone/>
            </a:pPr>
            <a:r>
              <a:rPr b="1" lang="en-GB" sz="1250">
                <a:solidFill>
                  <a:schemeClr val="lt1"/>
                </a:solidFill>
                <a:latin typeface="Ubuntu"/>
                <a:ea typeface="Ubuntu"/>
                <a:cs typeface="Ubuntu"/>
                <a:sym typeface="Ubuntu"/>
              </a:rPr>
              <a:t>Lezen</a:t>
            </a:r>
            <a:endParaRPr b="1" i="0" sz="1250" u="none" cap="none" strike="noStrike">
              <a:solidFill>
                <a:schemeClr val="lt1"/>
              </a:solidFill>
              <a:latin typeface="Ubuntu"/>
              <a:ea typeface="Ubuntu"/>
              <a:cs typeface="Ubuntu"/>
              <a:sym typeface="Ubuntu"/>
            </a:endParaRPr>
          </a:p>
        </p:txBody>
      </p:sp>
      <p:pic>
        <p:nvPicPr>
          <p:cNvPr descr="https://pitch-assets-ccb95893-de3f-4266-973c-20049231b248.s3.eu-west-1.amazonaws.com/288eb637-275c-49b3-8e60-ebe44e0ee6ef?pitch-bytes=803&amp;pitch-content-type=image%2Fsvg%2Bxml" id="711" name="Google Shape;711;p148"/>
          <p:cNvPicPr preferRelativeResize="0"/>
          <p:nvPr/>
        </p:nvPicPr>
        <p:blipFill rotWithShape="1">
          <a:blip r:embed="rId5">
            <a:alphaModFix/>
          </a:blip>
          <a:srcRect b="7849" l="0" r="0" t="3849"/>
          <a:stretch/>
        </p:blipFill>
        <p:spPr>
          <a:xfrm>
            <a:off x="581364" y="1856573"/>
            <a:ext cx="238110" cy="185859"/>
          </a:xfrm>
          <a:prstGeom prst="rect">
            <a:avLst/>
          </a:prstGeom>
          <a:noFill/>
          <a:ln>
            <a:noFill/>
          </a:ln>
        </p:spPr>
      </p:pic>
      <p:sp>
        <p:nvSpPr>
          <p:cNvPr id="712" name="Google Shape;712;p148"/>
          <p:cNvSpPr/>
          <p:nvPr/>
        </p:nvSpPr>
        <p:spPr>
          <a:xfrm>
            <a:off x="928675" y="2428275"/>
            <a:ext cx="700800" cy="195900"/>
          </a:xfrm>
          <a:prstGeom prst="rect">
            <a:avLst/>
          </a:prstGeom>
          <a:noFill/>
          <a:ln>
            <a:noFill/>
          </a:ln>
        </p:spPr>
        <p:txBody>
          <a:bodyPr anchorCtr="0" anchor="t" bIns="0" lIns="0" spcFirstLastPara="1" rIns="0" wrap="square" tIns="0">
            <a:noAutofit/>
          </a:bodyPr>
          <a:lstStyle/>
          <a:p>
            <a:pPr indent="0" lvl="0" marL="0" marR="0" rtl="0" algn="l">
              <a:lnSpc>
                <a:spcPct val="152692"/>
              </a:lnSpc>
              <a:spcBef>
                <a:spcPts val="0"/>
              </a:spcBef>
              <a:spcAft>
                <a:spcPts val="0"/>
              </a:spcAft>
              <a:buClr>
                <a:srgbClr val="000000"/>
              </a:buClr>
              <a:buSzPts val="1050"/>
              <a:buFont typeface="Arial"/>
              <a:buNone/>
            </a:pPr>
            <a:r>
              <a:rPr b="1" lang="en-GB" sz="1250">
                <a:solidFill>
                  <a:schemeClr val="lt1"/>
                </a:solidFill>
                <a:latin typeface="Ubuntu"/>
                <a:ea typeface="Ubuntu"/>
                <a:cs typeface="Ubuntu"/>
                <a:sym typeface="Ubuntu"/>
              </a:rPr>
              <a:t>Betalen</a:t>
            </a:r>
            <a:endParaRPr b="1" i="0" sz="1250" u="none" cap="none" strike="noStrike">
              <a:solidFill>
                <a:schemeClr val="lt1"/>
              </a:solidFill>
              <a:latin typeface="Ubuntu"/>
              <a:ea typeface="Ubuntu"/>
              <a:cs typeface="Ubuntu"/>
              <a:sym typeface="Ubuntu"/>
            </a:endParaRPr>
          </a:p>
        </p:txBody>
      </p:sp>
      <p:pic>
        <p:nvPicPr>
          <p:cNvPr descr="https://pitch-assets-ccb95893-de3f-4266-973c-20049231b248.s3.eu-west-1.amazonaws.com/4ae6bca8-969c-4978-bf43-cc9f6b7930c9?pitch-bytes=1157&amp;pitch-content-type=image%2Fsvg%2Bxml" id="713" name="Google Shape;713;p148"/>
          <p:cNvPicPr preferRelativeResize="0"/>
          <p:nvPr/>
        </p:nvPicPr>
        <p:blipFill rotWithShape="1">
          <a:blip r:embed="rId6">
            <a:alphaModFix/>
          </a:blip>
          <a:srcRect b="8020" l="0" r="0" t="0"/>
          <a:stretch/>
        </p:blipFill>
        <p:spPr>
          <a:xfrm>
            <a:off x="602464" y="2433488"/>
            <a:ext cx="238110" cy="185859"/>
          </a:xfrm>
          <a:prstGeom prst="rect">
            <a:avLst/>
          </a:prstGeom>
          <a:noFill/>
          <a:ln>
            <a:noFill/>
          </a:ln>
        </p:spPr>
      </p:pic>
      <p:sp>
        <p:nvSpPr>
          <p:cNvPr id="714" name="Google Shape;714;p148"/>
          <p:cNvSpPr/>
          <p:nvPr/>
        </p:nvSpPr>
        <p:spPr>
          <a:xfrm>
            <a:off x="876923" y="3005200"/>
            <a:ext cx="880800" cy="195900"/>
          </a:xfrm>
          <a:prstGeom prst="rect">
            <a:avLst/>
          </a:prstGeom>
          <a:noFill/>
          <a:ln>
            <a:noFill/>
          </a:ln>
        </p:spPr>
        <p:txBody>
          <a:bodyPr anchorCtr="0" anchor="t" bIns="0" lIns="0" spcFirstLastPara="1" rIns="0" wrap="square" tIns="0">
            <a:noAutofit/>
          </a:bodyPr>
          <a:lstStyle/>
          <a:p>
            <a:pPr indent="0" lvl="0" marL="0" marR="0" rtl="0" algn="l">
              <a:lnSpc>
                <a:spcPct val="152692"/>
              </a:lnSpc>
              <a:spcBef>
                <a:spcPts val="0"/>
              </a:spcBef>
              <a:spcAft>
                <a:spcPts val="0"/>
              </a:spcAft>
              <a:buClr>
                <a:srgbClr val="000000"/>
              </a:buClr>
              <a:buSzPts val="1050"/>
              <a:buFont typeface="Arial"/>
              <a:buNone/>
            </a:pPr>
            <a:r>
              <a:rPr b="1" lang="en-GB" sz="1250">
                <a:solidFill>
                  <a:schemeClr val="lt1"/>
                </a:solidFill>
                <a:latin typeface="Ubuntu"/>
                <a:ea typeface="Ubuntu"/>
                <a:cs typeface="Ubuntu"/>
                <a:sym typeface="Ubuntu"/>
              </a:rPr>
              <a:t>Doorsturen</a:t>
            </a:r>
            <a:endParaRPr b="1" i="0" sz="1250" u="none" cap="none" strike="noStrike">
              <a:solidFill>
                <a:schemeClr val="lt1"/>
              </a:solidFill>
              <a:latin typeface="Ubuntu"/>
              <a:ea typeface="Ubuntu"/>
              <a:cs typeface="Ubuntu"/>
              <a:sym typeface="Ubuntu"/>
            </a:endParaRPr>
          </a:p>
        </p:txBody>
      </p:sp>
      <p:pic>
        <p:nvPicPr>
          <p:cNvPr descr="https://pitch-assets-ccb95893-de3f-4266-973c-20049231b248.s3.eu-west-1.amazonaws.com/da266303-4de6-4250-be2e-9e246c9feed0?pitch-bytes=584&amp;pitch-content-type=image%2Fsvg%2Bxml" id="715" name="Google Shape;715;p148"/>
          <p:cNvPicPr preferRelativeResize="0"/>
          <p:nvPr/>
        </p:nvPicPr>
        <p:blipFill rotWithShape="1">
          <a:blip r:embed="rId7">
            <a:alphaModFix/>
          </a:blip>
          <a:srcRect b="8020" l="0" r="0" t="0"/>
          <a:stretch/>
        </p:blipFill>
        <p:spPr>
          <a:xfrm>
            <a:off x="602471" y="3010427"/>
            <a:ext cx="238110" cy="185859"/>
          </a:xfrm>
          <a:prstGeom prst="rect">
            <a:avLst/>
          </a:prstGeom>
          <a:noFill/>
          <a:ln>
            <a:noFill/>
          </a:ln>
        </p:spPr>
      </p:pic>
      <p:sp>
        <p:nvSpPr>
          <p:cNvPr id="716" name="Google Shape;716;p148"/>
          <p:cNvSpPr/>
          <p:nvPr/>
        </p:nvSpPr>
        <p:spPr>
          <a:xfrm>
            <a:off x="876449" y="3582125"/>
            <a:ext cx="721200" cy="195900"/>
          </a:xfrm>
          <a:prstGeom prst="rect">
            <a:avLst/>
          </a:prstGeom>
          <a:noFill/>
          <a:ln>
            <a:noFill/>
          </a:ln>
        </p:spPr>
        <p:txBody>
          <a:bodyPr anchorCtr="0" anchor="t" bIns="0" lIns="0" spcFirstLastPara="1" rIns="0" wrap="square" tIns="0">
            <a:noAutofit/>
          </a:bodyPr>
          <a:lstStyle/>
          <a:p>
            <a:pPr indent="0" lvl="0" marL="0" marR="0" rtl="0" algn="l">
              <a:lnSpc>
                <a:spcPct val="152692"/>
              </a:lnSpc>
              <a:spcBef>
                <a:spcPts val="0"/>
              </a:spcBef>
              <a:spcAft>
                <a:spcPts val="0"/>
              </a:spcAft>
              <a:buClr>
                <a:srgbClr val="000000"/>
              </a:buClr>
              <a:buSzPts val="1050"/>
              <a:buFont typeface="Arial"/>
              <a:buNone/>
            </a:pPr>
            <a:r>
              <a:rPr b="1" lang="en-GB" sz="1250">
                <a:solidFill>
                  <a:schemeClr val="lt1"/>
                </a:solidFill>
                <a:latin typeface="Ubuntu"/>
                <a:ea typeface="Ubuntu"/>
                <a:cs typeface="Ubuntu"/>
                <a:sym typeface="Ubuntu"/>
              </a:rPr>
              <a:t>Protest</a:t>
            </a:r>
            <a:endParaRPr b="1" i="0" sz="1250" u="none" cap="none" strike="noStrike">
              <a:solidFill>
                <a:schemeClr val="lt1"/>
              </a:solidFill>
              <a:latin typeface="Ubuntu"/>
              <a:ea typeface="Ubuntu"/>
              <a:cs typeface="Ubuntu"/>
              <a:sym typeface="Ubuntu"/>
            </a:endParaRPr>
          </a:p>
        </p:txBody>
      </p:sp>
      <p:pic>
        <p:nvPicPr>
          <p:cNvPr descr="https://pitch-assets-ccb95893-de3f-4266-973c-20049231b248.s3.eu-west-1.amazonaws.com/02b72606-9166-4da6-bdd3-236739571a6d?pitch-bytes=478&amp;pitch-content-type=image%2Fsvg%2Bxml" id="717" name="Google Shape;717;p148"/>
          <p:cNvPicPr preferRelativeResize="0"/>
          <p:nvPr/>
        </p:nvPicPr>
        <p:blipFill rotWithShape="1">
          <a:blip r:embed="rId8">
            <a:alphaModFix/>
          </a:blip>
          <a:srcRect b="8020" l="0" r="0" t="0"/>
          <a:stretch/>
        </p:blipFill>
        <p:spPr>
          <a:xfrm>
            <a:off x="586350" y="3567616"/>
            <a:ext cx="238110" cy="185859"/>
          </a:xfrm>
          <a:prstGeom prst="rect">
            <a:avLst/>
          </a:prstGeom>
          <a:noFill/>
          <a:ln>
            <a:noFill/>
          </a:ln>
        </p:spPr>
      </p:pic>
      <p:sp>
        <p:nvSpPr>
          <p:cNvPr id="718" name="Google Shape;718;p148"/>
          <p:cNvSpPr/>
          <p:nvPr/>
        </p:nvSpPr>
        <p:spPr>
          <a:xfrm>
            <a:off x="4166229" y="2177355"/>
            <a:ext cx="811500" cy="788700"/>
          </a:xfrm>
          <a:prstGeom prst="ellipse">
            <a:avLst/>
          </a:prstGeom>
          <a:solidFill>
            <a:srgbClr val="FFFFFF">
              <a:alpha val="80390"/>
            </a:srgbClr>
          </a:solidFill>
          <a:ln cap="flat" cmpd="sng" w="42325">
            <a:solidFill>
              <a:srgbClr val="FFFFFF">
                <a:alpha val="80390"/>
              </a:srgbClr>
            </a:solidFill>
            <a:prstDash val="solid"/>
            <a:round/>
            <a:headEnd len="sm" w="sm" type="none"/>
            <a:tailEnd len="sm" w="sm" type="none"/>
          </a:ln>
        </p:spPr>
        <p:txBody>
          <a:bodyPr anchorCtr="0" anchor="ctr" bIns="98050" lIns="46125" spcFirstLastPara="1" rIns="46125" wrap="square" tIns="98050">
            <a:noAutofit/>
          </a:bodyPr>
          <a:lstStyle/>
          <a:p>
            <a:pPr indent="0" lvl="0" marL="0" marR="0" rtl="0" algn="ctr">
              <a:lnSpc>
                <a:spcPct val="168042"/>
              </a:lnSpc>
              <a:spcBef>
                <a:spcPts val="0"/>
              </a:spcBef>
              <a:spcAft>
                <a:spcPts val="0"/>
              </a:spcAft>
              <a:buClr>
                <a:srgbClr val="000000"/>
              </a:buClr>
              <a:buSzPts val="900"/>
              <a:buFont typeface="Arial"/>
              <a:buNone/>
            </a:pPr>
            <a:r>
              <a:t/>
            </a:r>
            <a:endParaRPr b="0" i="0" sz="900" u="none" cap="none" strike="noStrike">
              <a:solidFill>
                <a:srgbClr val="000000"/>
              </a:solidFill>
              <a:latin typeface="Ubuntu"/>
              <a:ea typeface="Ubuntu"/>
              <a:cs typeface="Ubuntu"/>
              <a:sym typeface="Ubuntu"/>
            </a:endParaRPr>
          </a:p>
        </p:txBody>
      </p:sp>
      <p:pic>
        <p:nvPicPr>
          <p:cNvPr id="719" name="Google Shape;719;p148"/>
          <p:cNvPicPr preferRelativeResize="0"/>
          <p:nvPr/>
        </p:nvPicPr>
        <p:blipFill rotWithShape="1">
          <a:blip r:embed="rId3">
            <a:alphaModFix/>
          </a:blip>
          <a:srcRect b="0" l="0" r="0" t="0"/>
          <a:stretch/>
        </p:blipFill>
        <p:spPr>
          <a:xfrm>
            <a:off x="4308235" y="2315407"/>
            <a:ext cx="527526" cy="512838"/>
          </a:xfrm>
          <a:prstGeom prst="rect">
            <a:avLst/>
          </a:prstGeom>
          <a:noFill/>
          <a:ln>
            <a:noFill/>
          </a:ln>
        </p:spPr>
      </p:pic>
      <p:sp>
        <p:nvSpPr>
          <p:cNvPr id="720" name="Google Shape;720;p148"/>
          <p:cNvSpPr/>
          <p:nvPr/>
        </p:nvSpPr>
        <p:spPr>
          <a:xfrm>
            <a:off x="7767843" y="2830276"/>
            <a:ext cx="514500" cy="195900"/>
          </a:xfrm>
          <a:prstGeom prst="rect">
            <a:avLst/>
          </a:prstGeom>
          <a:noFill/>
          <a:ln>
            <a:noFill/>
          </a:ln>
        </p:spPr>
        <p:txBody>
          <a:bodyPr anchorCtr="0" anchor="t" bIns="0" lIns="0" spcFirstLastPara="1" rIns="0" wrap="square" tIns="0">
            <a:noAutofit/>
          </a:bodyPr>
          <a:lstStyle/>
          <a:p>
            <a:pPr indent="0" lvl="0" marL="0" marR="0" rtl="0" algn="l">
              <a:lnSpc>
                <a:spcPct val="152692"/>
              </a:lnSpc>
              <a:spcBef>
                <a:spcPts val="0"/>
              </a:spcBef>
              <a:spcAft>
                <a:spcPts val="0"/>
              </a:spcAft>
              <a:buClr>
                <a:srgbClr val="000000"/>
              </a:buClr>
              <a:buSzPts val="1050"/>
              <a:buFont typeface="Arial"/>
              <a:buNone/>
            </a:pPr>
            <a:r>
              <a:rPr b="0" i="0" lang="en-GB" sz="1050" u="none" cap="none" strike="noStrike">
                <a:solidFill>
                  <a:srgbClr val="282828"/>
                </a:solidFill>
                <a:latin typeface="Ubuntu"/>
                <a:ea typeface="Ubuntu"/>
                <a:cs typeface="Ubuntu"/>
                <a:sym typeface="Ubuntu"/>
              </a:rPr>
              <a:t>Forward</a:t>
            </a:r>
            <a:endParaRPr b="0" i="0" sz="1050" u="none" cap="none" strike="noStrike">
              <a:solidFill>
                <a:srgbClr val="000000"/>
              </a:solidFill>
              <a:latin typeface="Ubuntu"/>
              <a:ea typeface="Ubuntu"/>
              <a:cs typeface="Ubuntu"/>
              <a:sym typeface="Ubuntu"/>
            </a:endParaRPr>
          </a:p>
        </p:txBody>
      </p:sp>
      <p:cxnSp>
        <p:nvCxnSpPr>
          <p:cNvPr id="721" name="Google Shape;721;p148"/>
          <p:cNvCxnSpPr>
            <a:stCxn id="722" idx="1"/>
          </p:cNvCxnSpPr>
          <p:nvPr/>
        </p:nvCxnSpPr>
        <p:spPr>
          <a:xfrm rot="10800000">
            <a:off x="5037657" y="2551779"/>
            <a:ext cx="2447100" cy="1128300"/>
          </a:xfrm>
          <a:prstGeom prst="straightConnector1">
            <a:avLst/>
          </a:prstGeom>
          <a:solidFill>
            <a:srgbClr val="FA4F00"/>
          </a:solidFill>
          <a:ln cap="flat" cmpd="sng" w="21150">
            <a:solidFill>
              <a:srgbClr val="999999"/>
            </a:solidFill>
            <a:prstDash val="solid"/>
            <a:round/>
            <a:headEnd len="sm" w="sm" type="none"/>
            <a:tailEnd len="sm" w="sm" type="none"/>
          </a:ln>
          <a:effectLst>
            <a:outerShdw blurRad="57150" rotWithShape="0" algn="bl" dir="5400000" dist="19050">
              <a:srgbClr val="000000">
                <a:alpha val="50000"/>
              </a:srgbClr>
            </a:outerShdw>
          </a:effectLst>
        </p:spPr>
      </p:cxnSp>
      <p:cxnSp>
        <p:nvCxnSpPr>
          <p:cNvPr id="723" name="Google Shape;723;p148"/>
          <p:cNvCxnSpPr>
            <a:stCxn id="724" idx="1"/>
          </p:cNvCxnSpPr>
          <p:nvPr/>
        </p:nvCxnSpPr>
        <p:spPr>
          <a:xfrm rot="10800000">
            <a:off x="5016357" y="2539154"/>
            <a:ext cx="2468400" cy="564000"/>
          </a:xfrm>
          <a:prstGeom prst="straightConnector1">
            <a:avLst/>
          </a:prstGeom>
          <a:solidFill>
            <a:srgbClr val="FA4F00"/>
          </a:solidFill>
          <a:ln cap="flat" cmpd="sng" w="21150">
            <a:solidFill>
              <a:srgbClr val="999999"/>
            </a:solidFill>
            <a:prstDash val="solid"/>
            <a:round/>
            <a:headEnd len="sm" w="sm" type="none"/>
            <a:tailEnd len="sm" w="sm" type="none"/>
          </a:ln>
          <a:effectLst>
            <a:outerShdw blurRad="57150" rotWithShape="0" algn="bl" dir="5400000" dist="19050">
              <a:srgbClr val="000000">
                <a:alpha val="50000"/>
              </a:srgbClr>
            </a:outerShdw>
          </a:effectLst>
        </p:spPr>
      </p:cxnSp>
      <p:cxnSp>
        <p:nvCxnSpPr>
          <p:cNvPr id="725" name="Google Shape;725;p148"/>
          <p:cNvCxnSpPr/>
          <p:nvPr/>
        </p:nvCxnSpPr>
        <p:spPr>
          <a:xfrm rot="10800000">
            <a:off x="5015992" y="2539077"/>
            <a:ext cx="2517900" cy="12900"/>
          </a:xfrm>
          <a:prstGeom prst="straightConnector1">
            <a:avLst/>
          </a:prstGeom>
          <a:solidFill>
            <a:srgbClr val="FA4F00"/>
          </a:solidFill>
          <a:ln cap="flat" cmpd="sng" w="21150">
            <a:solidFill>
              <a:srgbClr val="999999"/>
            </a:solidFill>
            <a:prstDash val="solid"/>
            <a:round/>
            <a:headEnd len="sm" w="sm" type="none"/>
            <a:tailEnd len="sm" w="sm" type="none"/>
          </a:ln>
          <a:effectLst>
            <a:outerShdw blurRad="57150" rotWithShape="0" algn="bl" dir="5400000" dist="19050">
              <a:srgbClr val="000000">
                <a:alpha val="50000"/>
              </a:srgbClr>
            </a:outerShdw>
          </a:effectLst>
        </p:spPr>
      </p:cxnSp>
      <p:cxnSp>
        <p:nvCxnSpPr>
          <p:cNvPr id="726" name="Google Shape;726;p148"/>
          <p:cNvCxnSpPr/>
          <p:nvPr/>
        </p:nvCxnSpPr>
        <p:spPr>
          <a:xfrm flipH="1" rot="-414374">
            <a:off x="4990126" y="2155467"/>
            <a:ext cx="2592208" cy="225918"/>
          </a:xfrm>
          <a:prstGeom prst="straightConnector1">
            <a:avLst/>
          </a:prstGeom>
          <a:solidFill>
            <a:srgbClr val="FA4F00"/>
          </a:solidFill>
          <a:ln cap="flat" cmpd="sng" w="21150">
            <a:solidFill>
              <a:srgbClr val="999999"/>
            </a:solidFill>
            <a:prstDash val="solid"/>
            <a:round/>
            <a:headEnd len="sm" w="sm" type="none"/>
            <a:tailEnd len="sm" w="sm" type="none"/>
          </a:ln>
          <a:effectLst>
            <a:outerShdw blurRad="57150" rotWithShape="0" algn="bl" dir="5400000" dist="19050">
              <a:srgbClr val="000000">
                <a:alpha val="50000"/>
              </a:srgbClr>
            </a:outerShdw>
          </a:effectLst>
        </p:spPr>
      </p:cxnSp>
      <p:cxnSp>
        <p:nvCxnSpPr>
          <p:cNvPr id="727" name="Google Shape;727;p148"/>
          <p:cNvCxnSpPr/>
          <p:nvPr/>
        </p:nvCxnSpPr>
        <p:spPr>
          <a:xfrm flipH="1" rot="-864178">
            <a:off x="4826792" y="1700760"/>
            <a:ext cx="2910269" cy="520080"/>
          </a:xfrm>
          <a:prstGeom prst="straightConnector1">
            <a:avLst/>
          </a:prstGeom>
          <a:solidFill>
            <a:srgbClr val="FA4F00"/>
          </a:solidFill>
          <a:ln cap="flat" cmpd="sng" w="21150">
            <a:solidFill>
              <a:srgbClr val="999999"/>
            </a:solidFill>
            <a:prstDash val="solid"/>
            <a:round/>
            <a:headEnd len="sm" w="sm" type="none"/>
            <a:tailEnd len="sm" w="sm" type="none"/>
          </a:ln>
          <a:effectLst>
            <a:outerShdw blurRad="57150" rotWithShape="0" algn="bl" dir="5400000" dist="19050">
              <a:srgbClr val="000000">
                <a:alpha val="50000"/>
              </a:srgbClr>
            </a:outerShdw>
          </a:effectLst>
        </p:spPr>
      </p:cxnSp>
      <p:sp>
        <p:nvSpPr>
          <p:cNvPr id="728" name="Google Shape;728;p148"/>
          <p:cNvSpPr/>
          <p:nvPr/>
        </p:nvSpPr>
        <p:spPr>
          <a:xfrm>
            <a:off x="7484136" y="1129982"/>
            <a:ext cx="1170900" cy="484800"/>
          </a:xfrm>
          <a:prstGeom prst="roundRect">
            <a:avLst>
              <a:gd fmla="val 20000" name="adj"/>
            </a:avLst>
          </a:prstGeom>
          <a:solidFill>
            <a:srgbClr val="999999"/>
          </a:solidFill>
          <a:ln cap="flat" cmpd="sng" w="10575">
            <a:solidFill>
              <a:srgbClr val="939DA8"/>
            </a:solidFill>
            <a:prstDash val="solid"/>
            <a:round/>
            <a:headEnd len="sm" w="sm" type="none"/>
            <a:tailEnd len="sm" w="sm" type="none"/>
          </a:ln>
        </p:spPr>
        <p:txBody>
          <a:bodyPr anchorCtr="0" anchor="ctr" bIns="57225" lIns="65050" spcFirstLastPara="1" rIns="65050" wrap="square" tIns="57225">
            <a:noAutofit/>
          </a:bodyPr>
          <a:lstStyle/>
          <a:p>
            <a:pPr indent="0" lvl="0" marL="0" marR="0" rtl="0" algn="ctr">
              <a:lnSpc>
                <a:spcPct val="160000"/>
              </a:lnSpc>
              <a:spcBef>
                <a:spcPts val="0"/>
              </a:spcBef>
              <a:spcAft>
                <a:spcPts val="0"/>
              </a:spcAft>
              <a:buClr>
                <a:srgbClr val="000000"/>
              </a:buClr>
              <a:buSzPts val="1050"/>
              <a:buFont typeface="Arial"/>
              <a:buNone/>
            </a:pPr>
            <a:r>
              <a:t/>
            </a:r>
            <a:endParaRPr b="0" i="0" sz="1050" u="none" cap="none" strike="noStrike">
              <a:solidFill>
                <a:srgbClr val="000000"/>
              </a:solidFill>
              <a:latin typeface="Ubuntu"/>
              <a:ea typeface="Ubuntu"/>
              <a:cs typeface="Ubuntu"/>
              <a:sym typeface="Ubuntu"/>
            </a:endParaRPr>
          </a:p>
        </p:txBody>
      </p:sp>
      <p:sp>
        <p:nvSpPr>
          <p:cNvPr id="729" name="Google Shape;729;p148"/>
          <p:cNvSpPr/>
          <p:nvPr/>
        </p:nvSpPr>
        <p:spPr>
          <a:xfrm>
            <a:off x="7484262" y="1706906"/>
            <a:ext cx="1170900" cy="484800"/>
          </a:xfrm>
          <a:prstGeom prst="roundRect">
            <a:avLst>
              <a:gd fmla="val 20000" name="adj"/>
            </a:avLst>
          </a:prstGeom>
          <a:solidFill>
            <a:srgbClr val="999999"/>
          </a:solidFill>
          <a:ln cap="flat" cmpd="sng" w="10575">
            <a:solidFill>
              <a:srgbClr val="939DA8"/>
            </a:solidFill>
            <a:prstDash val="solid"/>
            <a:round/>
            <a:headEnd len="sm" w="sm" type="none"/>
            <a:tailEnd len="sm" w="sm" type="none"/>
          </a:ln>
        </p:spPr>
        <p:txBody>
          <a:bodyPr anchorCtr="0" anchor="ctr" bIns="57225" lIns="65050" spcFirstLastPara="1" rIns="65050" wrap="square" tIns="57225">
            <a:noAutofit/>
          </a:bodyPr>
          <a:lstStyle/>
          <a:p>
            <a:pPr indent="0" lvl="0" marL="0" marR="0" rtl="0" algn="ctr">
              <a:lnSpc>
                <a:spcPct val="160000"/>
              </a:lnSpc>
              <a:spcBef>
                <a:spcPts val="0"/>
              </a:spcBef>
              <a:spcAft>
                <a:spcPts val="0"/>
              </a:spcAft>
              <a:buClr>
                <a:srgbClr val="000000"/>
              </a:buClr>
              <a:buSzPts val="1050"/>
              <a:buFont typeface="Arial"/>
              <a:buNone/>
            </a:pPr>
            <a:r>
              <a:t/>
            </a:r>
            <a:endParaRPr b="0" i="0" sz="1050" u="none" cap="none" strike="noStrike">
              <a:solidFill>
                <a:srgbClr val="000000"/>
              </a:solidFill>
              <a:latin typeface="Ubuntu"/>
              <a:ea typeface="Ubuntu"/>
              <a:cs typeface="Ubuntu"/>
              <a:sym typeface="Ubuntu"/>
            </a:endParaRPr>
          </a:p>
        </p:txBody>
      </p:sp>
      <p:sp>
        <p:nvSpPr>
          <p:cNvPr id="730" name="Google Shape;730;p148"/>
          <p:cNvSpPr/>
          <p:nvPr/>
        </p:nvSpPr>
        <p:spPr>
          <a:xfrm>
            <a:off x="7484262" y="2283830"/>
            <a:ext cx="1170900" cy="484800"/>
          </a:xfrm>
          <a:prstGeom prst="roundRect">
            <a:avLst>
              <a:gd fmla="val 20000" name="adj"/>
            </a:avLst>
          </a:prstGeom>
          <a:solidFill>
            <a:srgbClr val="999999"/>
          </a:solidFill>
          <a:ln cap="flat" cmpd="sng" w="10575">
            <a:solidFill>
              <a:srgbClr val="939DA8"/>
            </a:solidFill>
            <a:prstDash val="solid"/>
            <a:round/>
            <a:headEnd len="sm" w="sm" type="none"/>
            <a:tailEnd len="sm" w="sm" type="none"/>
          </a:ln>
        </p:spPr>
        <p:txBody>
          <a:bodyPr anchorCtr="0" anchor="ctr" bIns="57225" lIns="65050" spcFirstLastPara="1" rIns="65050" wrap="square" tIns="57225">
            <a:noAutofit/>
          </a:bodyPr>
          <a:lstStyle/>
          <a:p>
            <a:pPr indent="0" lvl="0" marL="0" marR="0" rtl="0" algn="ctr">
              <a:lnSpc>
                <a:spcPct val="160000"/>
              </a:lnSpc>
              <a:spcBef>
                <a:spcPts val="0"/>
              </a:spcBef>
              <a:spcAft>
                <a:spcPts val="0"/>
              </a:spcAft>
              <a:buClr>
                <a:srgbClr val="000000"/>
              </a:buClr>
              <a:buSzPts val="1050"/>
              <a:buFont typeface="Arial"/>
              <a:buNone/>
            </a:pPr>
            <a:r>
              <a:t/>
            </a:r>
            <a:endParaRPr b="0" i="0" sz="1050" u="none" cap="none" strike="noStrike">
              <a:solidFill>
                <a:srgbClr val="000000"/>
              </a:solidFill>
              <a:latin typeface="Ubuntu"/>
              <a:ea typeface="Ubuntu"/>
              <a:cs typeface="Ubuntu"/>
              <a:sym typeface="Ubuntu"/>
            </a:endParaRPr>
          </a:p>
        </p:txBody>
      </p:sp>
      <p:sp>
        <p:nvSpPr>
          <p:cNvPr id="722" name="Google Shape;722;p148"/>
          <p:cNvSpPr/>
          <p:nvPr/>
        </p:nvSpPr>
        <p:spPr>
          <a:xfrm>
            <a:off x="7484757" y="3437679"/>
            <a:ext cx="1170900" cy="484800"/>
          </a:xfrm>
          <a:prstGeom prst="roundRect">
            <a:avLst>
              <a:gd fmla="val 20000" name="adj"/>
            </a:avLst>
          </a:prstGeom>
          <a:solidFill>
            <a:srgbClr val="999999"/>
          </a:solidFill>
          <a:ln cap="flat" cmpd="sng" w="10575">
            <a:solidFill>
              <a:srgbClr val="939DA8"/>
            </a:solidFill>
            <a:prstDash val="solid"/>
            <a:round/>
            <a:headEnd len="sm" w="sm" type="none"/>
            <a:tailEnd len="sm" w="sm" type="none"/>
          </a:ln>
        </p:spPr>
        <p:txBody>
          <a:bodyPr anchorCtr="0" anchor="ctr" bIns="57225" lIns="65050" spcFirstLastPara="1" rIns="65050" wrap="square" tIns="57225">
            <a:noAutofit/>
          </a:bodyPr>
          <a:lstStyle/>
          <a:p>
            <a:pPr indent="0" lvl="0" marL="0" marR="0" rtl="0" algn="ctr">
              <a:lnSpc>
                <a:spcPct val="160000"/>
              </a:lnSpc>
              <a:spcBef>
                <a:spcPts val="0"/>
              </a:spcBef>
              <a:spcAft>
                <a:spcPts val="0"/>
              </a:spcAft>
              <a:buClr>
                <a:srgbClr val="000000"/>
              </a:buClr>
              <a:buSzPts val="1050"/>
              <a:buFont typeface="Arial"/>
              <a:buNone/>
            </a:pPr>
            <a:r>
              <a:t/>
            </a:r>
            <a:endParaRPr b="0" i="0" sz="1050" u="none" cap="none" strike="noStrike">
              <a:solidFill>
                <a:srgbClr val="000000"/>
              </a:solidFill>
              <a:latin typeface="Ubuntu"/>
              <a:ea typeface="Ubuntu"/>
              <a:cs typeface="Ubuntu"/>
              <a:sym typeface="Ubuntu"/>
            </a:endParaRPr>
          </a:p>
        </p:txBody>
      </p:sp>
      <p:sp>
        <p:nvSpPr>
          <p:cNvPr id="724" name="Google Shape;724;p148"/>
          <p:cNvSpPr/>
          <p:nvPr/>
        </p:nvSpPr>
        <p:spPr>
          <a:xfrm>
            <a:off x="7484757" y="2860753"/>
            <a:ext cx="1170900" cy="484800"/>
          </a:xfrm>
          <a:prstGeom prst="roundRect">
            <a:avLst>
              <a:gd fmla="val 20000" name="adj"/>
            </a:avLst>
          </a:prstGeom>
          <a:solidFill>
            <a:srgbClr val="999999"/>
          </a:solidFill>
          <a:ln cap="flat" cmpd="sng" w="10575">
            <a:solidFill>
              <a:srgbClr val="939DA8"/>
            </a:solidFill>
            <a:prstDash val="solid"/>
            <a:round/>
            <a:headEnd len="sm" w="sm" type="none"/>
            <a:tailEnd len="sm" w="sm" type="none"/>
          </a:ln>
        </p:spPr>
        <p:txBody>
          <a:bodyPr anchorCtr="0" anchor="ctr" bIns="57225" lIns="65050" spcFirstLastPara="1" rIns="65050" wrap="square" tIns="57225">
            <a:noAutofit/>
          </a:bodyPr>
          <a:lstStyle/>
          <a:p>
            <a:pPr indent="0" lvl="0" marL="0" marR="0" rtl="0" algn="ctr">
              <a:lnSpc>
                <a:spcPct val="160000"/>
              </a:lnSpc>
              <a:spcBef>
                <a:spcPts val="0"/>
              </a:spcBef>
              <a:spcAft>
                <a:spcPts val="0"/>
              </a:spcAft>
              <a:buClr>
                <a:srgbClr val="000000"/>
              </a:buClr>
              <a:buSzPts val="1050"/>
              <a:buFont typeface="Arial"/>
              <a:buNone/>
            </a:pPr>
            <a:r>
              <a:t/>
            </a:r>
            <a:endParaRPr b="0" i="0" sz="1050" u="none" cap="none" strike="noStrike">
              <a:solidFill>
                <a:srgbClr val="000000"/>
              </a:solidFill>
              <a:latin typeface="Ubuntu"/>
              <a:ea typeface="Ubuntu"/>
              <a:cs typeface="Ubuntu"/>
              <a:sym typeface="Ubuntu"/>
            </a:endParaRPr>
          </a:p>
        </p:txBody>
      </p:sp>
      <p:sp>
        <p:nvSpPr>
          <p:cNvPr id="731" name="Google Shape;731;p148"/>
          <p:cNvSpPr/>
          <p:nvPr/>
        </p:nvSpPr>
        <p:spPr>
          <a:xfrm>
            <a:off x="7564699" y="1274625"/>
            <a:ext cx="1026900" cy="195900"/>
          </a:xfrm>
          <a:prstGeom prst="rect">
            <a:avLst/>
          </a:prstGeom>
          <a:noFill/>
          <a:ln>
            <a:noFill/>
          </a:ln>
        </p:spPr>
        <p:txBody>
          <a:bodyPr anchorCtr="0" anchor="t" bIns="0" lIns="0" spcFirstLastPara="1" rIns="0" wrap="square" tIns="0">
            <a:noAutofit/>
          </a:bodyPr>
          <a:lstStyle/>
          <a:p>
            <a:pPr indent="0" lvl="0" marL="0" marR="0" rtl="0" algn="ctr">
              <a:lnSpc>
                <a:spcPct val="152692"/>
              </a:lnSpc>
              <a:spcBef>
                <a:spcPts val="0"/>
              </a:spcBef>
              <a:spcAft>
                <a:spcPts val="0"/>
              </a:spcAft>
              <a:buClr>
                <a:srgbClr val="000000"/>
              </a:buClr>
              <a:buSzPts val="1050"/>
              <a:buFont typeface="Arial"/>
              <a:buNone/>
            </a:pPr>
            <a:r>
              <a:rPr b="1" lang="en-GB" sz="1250">
                <a:solidFill>
                  <a:schemeClr val="lt1"/>
                </a:solidFill>
                <a:latin typeface="Ubuntu"/>
                <a:ea typeface="Ubuntu"/>
                <a:cs typeface="Ubuntu"/>
                <a:sym typeface="Ubuntu"/>
              </a:rPr>
              <a:t>Accountant</a:t>
            </a:r>
            <a:endParaRPr b="1" i="0" sz="1250" u="none" cap="none" strike="noStrike">
              <a:solidFill>
                <a:schemeClr val="lt1"/>
              </a:solidFill>
              <a:latin typeface="Ubuntu"/>
              <a:ea typeface="Ubuntu"/>
              <a:cs typeface="Ubuntu"/>
              <a:sym typeface="Ubuntu"/>
            </a:endParaRPr>
          </a:p>
        </p:txBody>
      </p:sp>
      <p:sp>
        <p:nvSpPr>
          <p:cNvPr id="732" name="Google Shape;732;p148"/>
          <p:cNvSpPr/>
          <p:nvPr/>
        </p:nvSpPr>
        <p:spPr>
          <a:xfrm>
            <a:off x="7855159" y="1851350"/>
            <a:ext cx="397500" cy="195900"/>
          </a:xfrm>
          <a:prstGeom prst="rect">
            <a:avLst/>
          </a:prstGeom>
          <a:noFill/>
          <a:ln>
            <a:noFill/>
          </a:ln>
        </p:spPr>
        <p:txBody>
          <a:bodyPr anchorCtr="0" anchor="t" bIns="0" lIns="0" spcFirstLastPara="1" rIns="0" wrap="square" tIns="0">
            <a:noAutofit/>
          </a:bodyPr>
          <a:lstStyle/>
          <a:p>
            <a:pPr indent="0" lvl="0" marL="0" marR="0" rtl="0" algn="l">
              <a:lnSpc>
                <a:spcPct val="152692"/>
              </a:lnSpc>
              <a:spcBef>
                <a:spcPts val="0"/>
              </a:spcBef>
              <a:spcAft>
                <a:spcPts val="0"/>
              </a:spcAft>
              <a:buClr>
                <a:srgbClr val="000000"/>
              </a:buClr>
              <a:buSzPts val="1050"/>
              <a:buFont typeface="Arial"/>
              <a:buNone/>
            </a:pPr>
            <a:r>
              <a:rPr b="1" lang="en-GB" sz="1250">
                <a:solidFill>
                  <a:schemeClr val="lt1"/>
                </a:solidFill>
                <a:latin typeface="Ubuntu"/>
                <a:ea typeface="Ubuntu"/>
                <a:cs typeface="Ubuntu"/>
                <a:sym typeface="Ubuntu"/>
              </a:rPr>
              <a:t>Bank</a:t>
            </a:r>
            <a:endParaRPr b="1" i="0" sz="1250" u="none" cap="none" strike="noStrike">
              <a:solidFill>
                <a:schemeClr val="lt1"/>
              </a:solidFill>
              <a:latin typeface="Ubuntu"/>
              <a:ea typeface="Ubuntu"/>
              <a:cs typeface="Ubuntu"/>
              <a:sym typeface="Ubuntu"/>
            </a:endParaRPr>
          </a:p>
        </p:txBody>
      </p:sp>
      <p:sp>
        <p:nvSpPr>
          <p:cNvPr id="733" name="Google Shape;733;p148"/>
          <p:cNvSpPr/>
          <p:nvPr/>
        </p:nvSpPr>
        <p:spPr>
          <a:xfrm>
            <a:off x="7686650" y="2428263"/>
            <a:ext cx="811500" cy="195900"/>
          </a:xfrm>
          <a:prstGeom prst="rect">
            <a:avLst/>
          </a:prstGeom>
          <a:noFill/>
          <a:ln>
            <a:noFill/>
          </a:ln>
        </p:spPr>
        <p:txBody>
          <a:bodyPr anchorCtr="0" anchor="t" bIns="0" lIns="0" spcFirstLastPara="1" rIns="0" wrap="square" tIns="0">
            <a:noAutofit/>
          </a:bodyPr>
          <a:lstStyle/>
          <a:p>
            <a:pPr indent="0" lvl="0" marL="0" marR="0" rtl="0" algn="ctr">
              <a:lnSpc>
                <a:spcPct val="152692"/>
              </a:lnSpc>
              <a:spcBef>
                <a:spcPts val="0"/>
              </a:spcBef>
              <a:spcAft>
                <a:spcPts val="0"/>
              </a:spcAft>
              <a:buClr>
                <a:srgbClr val="000000"/>
              </a:buClr>
              <a:buSzPts val="1050"/>
              <a:buFont typeface="Arial"/>
              <a:buNone/>
            </a:pPr>
            <a:r>
              <a:rPr b="1" lang="en-GB" sz="1250">
                <a:solidFill>
                  <a:schemeClr val="lt1"/>
                </a:solidFill>
                <a:latin typeface="Ubuntu"/>
                <a:ea typeface="Ubuntu"/>
                <a:cs typeface="Ubuntu"/>
                <a:sym typeface="Ubuntu"/>
              </a:rPr>
              <a:t>Archief</a:t>
            </a:r>
            <a:endParaRPr b="1" i="0" sz="1250" u="none" cap="none" strike="noStrike">
              <a:solidFill>
                <a:schemeClr val="lt1"/>
              </a:solidFill>
              <a:latin typeface="Ubuntu"/>
              <a:ea typeface="Ubuntu"/>
              <a:cs typeface="Ubuntu"/>
              <a:sym typeface="Ubuntu"/>
            </a:endParaRPr>
          </a:p>
        </p:txBody>
      </p:sp>
      <p:sp>
        <p:nvSpPr>
          <p:cNvPr id="734" name="Google Shape;734;p148"/>
          <p:cNvSpPr/>
          <p:nvPr/>
        </p:nvSpPr>
        <p:spPr>
          <a:xfrm>
            <a:off x="7749657" y="3005200"/>
            <a:ext cx="657000" cy="195900"/>
          </a:xfrm>
          <a:prstGeom prst="rect">
            <a:avLst/>
          </a:prstGeom>
          <a:noFill/>
          <a:ln>
            <a:noFill/>
          </a:ln>
        </p:spPr>
        <p:txBody>
          <a:bodyPr anchorCtr="0" anchor="t" bIns="0" lIns="0" spcFirstLastPara="1" rIns="0" wrap="square" tIns="0">
            <a:noAutofit/>
          </a:bodyPr>
          <a:lstStyle/>
          <a:p>
            <a:pPr indent="0" lvl="0" marL="0" marR="0" rtl="0" algn="ctr">
              <a:lnSpc>
                <a:spcPct val="152692"/>
              </a:lnSpc>
              <a:spcBef>
                <a:spcPts val="0"/>
              </a:spcBef>
              <a:spcAft>
                <a:spcPts val="0"/>
              </a:spcAft>
              <a:buClr>
                <a:srgbClr val="000000"/>
              </a:buClr>
              <a:buSzPts val="1050"/>
              <a:buFont typeface="Arial"/>
              <a:buNone/>
            </a:pPr>
            <a:r>
              <a:rPr b="1" lang="en-GB" sz="1250">
                <a:solidFill>
                  <a:schemeClr val="lt1"/>
                </a:solidFill>
                <a:latin typeface="Ubuntu"/>
                <a:ea typeface="Ubuntu"/>
                <a:cs typeface="Ubuntu"/>
                <a:sym typeface="Ubuntu"/>
              </a:rPr>
              <a:t>ERP</a:t>
            </a:r>
            <a:endParaRPr b="1" i="0" sz="1250" u="none" cap="none" strike="noStrike">
              <a:solidFill>
                <a:schemeClr val="lt1"/>
              </a:solidFill>
              <a:latin typeface="Ubuntu"/>
              <a:ea typeface="Ubuntu"/>
              <a:cs typeface="Ubuntu"/>
              <a:sym typeface="Ubuntu"/>
            </a:endParaRPr>
          </a:p>
        </p:txBody>
      </p:sp>
      <p:sp>
        <p:nvSpPr>
          <p:cNvPr id="735" name="Google Shape;735;p148"/>
          <p:cNvSpPr/>
          <p:nvPr/>
        </p:nvSpPr>
        <p:spPr>
          <a:xfrm>
            <a:off x="7749649" y="3589188"/>
            <a:ext cx="657000" cy="195900"/>
          </a:xfrm>
          <a:prstGeom prst="rect">
            <a:avLst/>
          </a:prstGeom>
          <a:noFill/>
          <a:ln>
            <a:noFill/>
          </a:ln>
        </p:spPr>
        <p:txBody>
          <a:bodyPr anchorCtr="0" anchor="t" bIns="0" lIns="0" spcFirstLastPara="1" rIns="0" wrap="square" tIns="0">
            <a:noAutofit/>
          </a:bodyPr>
          <a:lstStyle/>
          <a:p>
            <a:pPr indent="0" lvl="0" marL="0" marR="0" rtl="0" algn="ctr">
              <a:lnSpc>
                <a:spcPct val="152692"/>
              </a:lnSpc>
              <a:spcBef>
                <a:spcPts val="0"/>
              </a:spcBef>
              <a:spcAft>
                <a:spcPts val="0"/>
              </a:spcAft>
              <a:buClr>
                <a:srgbClr val="000000"/>
              </a:buClr>
              <a:buSzPts val="1050"/>
              <a:buFont typeface="Arial"/>
              <a:buNone/>
            </a:pPr>
            <a:r>
              <a:rPr b="1" lang="en-GB" sz="1250">
                <a:solidFill>
                  <a:schemeClr val="lt1"/>
                </a:solidFill>
                <a:latin typeface="Ubuntu"/>
                <a:ea typeface="Ubuntu"/>
                <a:cs typeface="Ubuntu"/>
                <a:sym typeface="Ubuntu"/>
              </a:rPr>
              <a:t>Mailbox</a:t>
            </a:r>
            <a:endParaRPr b="1" i="0" sz="1250" u="none" cap="none" strike="noStrike">
              <a:solidFill>
                <a:schemeClr val="lt1"/>
              </a:solidFill>
              <a:latin typeface="Ubuntu"/>
              <a:ea typeface="Ubuntu"/>
              <a:cs typeface="Ubuntu"/>
              <a:sym typeface="Ubuntu"/>
            </a:endParaRPr>
          </a:p>
        </p:txBody>
      </p:sp>
      <p:pic>
        <p:nvPicPr>
          <p:cNvPr id="736" name="Google Shape;736;p148"/>
          <p:cNvPicPr preferRelativeResize="0"/>
          <p:nvPr/>
        </p:nvPicPr>
        <p:blipFill rotWithShape="1">
          <a:blip r:embed="rId9">
            <a:alphaModFix/>
          </a:blip>
          <a:srcRect b="-8315" l="53643" r="-21435" t="49836"/>
          <a:stretch/>
        </p:blipFill>
        <p:spPr>
          <a:xfrm>
            <a:off x="0" y="0"/>
            <a:ext cx="2057400" cy="1307525"/>
          </a:xfrm>
          <a:prstGeom prst="rect">
            <a:avLst/>
          </a:prstGeom>
          <a:noFill/>
          <a:ln>
            <a:noFill/>
          </a:ln>
        </p:spPr>
      </p:pic>
      <p:pic>
        <p:nvPicPr>
          <p:cNvPr id="737" name="Google Shape;737;p148"/>
          <p:cNvPicPr preferRelativeResize="0"/>
          <p:nvPr/>
        </p:nvPicPr>
        <p:blipFill rotWithShape="1">
          <a:blip r:embed="rId10">
            <a:alphaModFix/>
          </a:blip>
          <a:srcRect b="29755" l="0" r="22396" t="0"/>
          <a:stretch/>
        </p:blipFill>
        <p:spPr>
          <a:xfrm>
            <a:off x="7800726" y="4605650"/>
            <a:ext cx="1343276" cy="601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43" name="Shape 443"/>
        <p:cNvGrpSpPr/>
        <p:nvPr/>
      </p:nvGrpSpPr>
      <p:grpSpPr>
        <a:xfrm>
          <a:off x="0" y="0"/>
          <a:ext cx="0" cy="0"/>
          <a:chOff x="0" y="0"/>
          <a:chExt cx="0" cy="0"/>
        </a:xfrm>
      </p:grpSpPr>
      <p:pic>
        <p:nvPicPr>
          <p:cNvPr id="444" name="Google Shape;444;p131"/>
          <p:cNvPicPr preferRelativeResize="0"/>
          <p:nvPr/>
        </p:nvPicPr>
        <p:blipFill>
          <a:blip r:embed="rId3">
            <a:alphaModFix/>
          </a:blip>
          <a:stretch>
            <a:fillRect/>
          </a:stretch>
        </p:blipFill>
        <p:spPr>
          <a:xfrm>
            <a:off x="6087922" y="3795550"/>
            <a:ext cx="795049" cy="201475"/>
          </a:xfrm>
          <a:prstGeom prst="rect">
            <a:avLst/>
          </a:prstGeom>
          <a:noFill/>
          <a:ln>
            <a:noFill/>
          </a:ln>
        </p:spPr>
      </p:pic>
      <p:sp>
        <p:nvSpPr>
          <p:cNvPr id="445" name="Google Shape;445;p131"/>
          <p:cNvSpPr txBox="1"/>
          <p:nvPr>
            <p:ph idx="1" type="body"/>
          </p:nvPr>
        </p:nvSpPr>
        <p:spPr>
          <a:xfrm>
            <a:off x="3305846" y="2972225"/>
            <a:ext cx="2532300" cy="451500"/>
          </a:xfrm>
          <a:prstGeom prst="rect">
            <a:avLst/>
          </a:prstGeom>
        </p:spPr>
        <p:txBody>
          <a:bodyPr anchorCtr="0" anchor="t" bIns="91425" lIns="91425" spcFirstLastPara="1" rIns="91425" wrap="square" tIns="91425">
            <a:normAutofit fontScale="92500"/>
          </a:bodyPr>
          <a:lstStyle/>
          <a:p>
            <a:pPr indent="0" lvl="0" marL="0" rtl="0" algn="ctr">
              <a:spcBef>
                <a:spcPts val="0"/>
              </a:spcBef>
              <a:spcAft>
                <a:spcPts val="1200"/>
              </a:spcAft>
              <a:buNone/>
            </a:pPr>
            <a:r>
              <a:rPr lang="en-GB"/>
              <a:t>Peppol | </a:t>
            </a:r>
            <a:r>
              <a:rPr lang="en-GB"/>
              <a:t>ondernemers</a:t>
            </a:r>
            <a:endParaRPr/>
          </a:p>
        </p:txBody>
      </p:sp>
      <p:pic>
        <p:nvPicPr>
          <p:cNvPr id="446" name="Google Shape;446;p131"/>
          <p:cNvPicPr preferRelativeResize="0"/>
          <p:nvPr/>
        </p:nvPicPr>
        <p:blipFill>
          <a:blip r:embed="rId4">
            <a:alphaModFix/>
          </a:blip>
          <a:stretch>
            <a:fillRect/>
          </a:stretch>
        </p:blipFill>
        <p:spPr>
          <a:xfrm>
            <a:off x="5475588" y="1725422"/>
            <a:ext cx="2019702" cy="1136111"/>
          </a:xfrm>
          <a:prstGeom prst="rect">
            <a:avLst/>
          </a:prstGeom>
          <a:noFill/>
          <a:ln>
            <a:noFill/>
          </a:ln>
        </p:spPr>
      </p:pic>
      <p:sp>
        <p:nvSpPr>
          <p:cNvPr id="447" name="Google Shape;447;p131"/>
          <p:cNvSpPr txBox="1"/>
          <p:nvPr/>
        </p:nvSpPr>
        <p:spPr>
          <a:xfrm>
            <a:off x="1080000" y="1670075"/>
            <a:ext cx="3178200" cy="124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GB" sz="4600">
                <a:solidFill>
                  <a:schemeClr val="lt1"/>
                </a:solidFill>
                <a:latin typeface="Ubuntu"/>
                <a:ea typeface="Ubuntu"/>
                <a:cs typeface="Ubuntu"/>
                <a:sym typeface="Ubuntu"/>
              </a:rPr>
              <a:t>Naam kantoor</a:t>
            </a:r>
            <a:endParaRPr b="1" i="1" sz="4900">
              <a:solidFill>
                <a:schemeClr val="lt1"/>
              </a:solidFill>
              <a:latin typeface="Ubuntu"/>
              <a:ea typeface="Ubuntu"/>
              <a:cs typeface="Ubuntu"/>
              <a:sym typeface="Ubuntu"/>
            </a:endParaRPr>
          </a:p>
        </p:txBody>
      </p:sp>
      <p:pic>
        <p:nvPicPr>
          <p:cNvPr id="448" name="Google Shape;448;p131"/>
          <p:cNvPicPr preferRelativeResize="0"/>
          <p:nvPr/>
        </p:nvPicPr>
        <p:blipFill>
          <a:blip r:embed="rId5">
            <a:alphaModFix/>
          </a:blip>
          <a:stretch>
            <a:fillRect/>
          </a:stretch>
        </p:blipFill>
        <p:spPr>
          <a:xfrm>
            <a:off x="-278936" y="3586402"/>
            <a:ext cx="1125975" cy="556385"/>
          </a:xfrm>
          <a:prstGeom prst="rect">
            <a:avLst/>
          </a:prstGeom>
          <a:noFill/>
          <a:ln>
            <a:noFill/>
          </a:ln>
        </p:spPr>
      </p:pic>
      <p:pic>
        <p:nvPicPr>
          <p:cNvPr id="449" name="Google Shape;449;p131"/>
          <p:cNvPicPr preferRelativeResize="0"/>
          <p:nvPr/>
        </p:nvPicPr>
        <p:blipFill>
          <a:blip r:embed="rId6">
            <a:alphaModFix/>
          </a:blip>
          <a:stretch>
            <a:fillRect/>
          </a:stretch>
        </p:blipFill>
        <p:spPr>
          <a:xfrm>
            <a:off x="1985325" y="4493299"/>
            <a:ext cx="1639501" cy="811469"/>
          </a:xfrm>
          <a:prstGeom prst="rect">
            <a:avLst/>
          </a:prstGeom>
          <a:noFill/>
          <a:ln>
            <a:noFill/>
          </a:ln>
        </p:spPr>
      </p:pic>
      <p:pic>
        <p:nvPicPr>
          <p:cNvPr id="450" name="Google Shape;450;p131"/>
          <p:cNvPicPr preferRelativeResize="0"/>
          <p:nvPr/>
        </p:nvPicPr>
        <p:blipFill>
          <a:blip r:embed="rId7">
            <a:alphaModFix/>
          </a:blip>
          <a:stretch>
            <a:fillRect/>
          </a:stretch>
        </p:blipFill>
        <p:spPr>
          <a:xfrm>
            <a:off x="8663246" y="560375"/>
            <a:ext cx="618725" cy="1005875"/>
          </a:xfrm>
          <a:prstGeom prst="rect">
            <a:avLst/>
          </a:prstGeom>
          <a:noFill/>
          <a:ln>
            <a:noFill/>
          </a:ln>
        </p:spPr>
      </p:pic>
      <p:pic>
        <p:nvPicPr>
          <p:cNvPr id="451" name="Google Shape;451;p131"/>
          <p:cNvPicPr preferRelativeResize="0"/>
          <p:nvPr/>
        </p:nvPicPr>
        <p:blipFill>
          <a:blip r:embed="rId8">
            <a:alphaModFix/>
          </a:blip>
          <a:stretch>
            <a:fillRect/>
          </a:stretch>
        </p:blipFill>
        <p:spPr>
          <a:xfrm>
            <a:off x="6659998" y="3550400"/>
            <a:ext cx="991004" cy="388500"/>
          </a:xfrm>
          <a:prstGeom prst="rect">
            <a:avLst/>
          </a:prstGeom>
          <a:noFill/>
          <a:ln>
            <a:noFill/>
          </a:ln>
        </p:spPr>
      </p:pic>
      <p:pic>
        <p:nvPicPr>
          <p:cNvPr id="452" name="Google Shape;452;p131"/>
          <p:cNvPicPr preferRelativeResize="0"/>
          <p:nvPr/>
        </p:nvPicPr>
        <p:blipFill>
          <a:blip r:embed="rId3">
            <a:alphaModFix/>
          </a:blip>
          <a:stretch>
            <a:fillRect/>
          </a:stretch>
        </p:blipFill>
        <p:spPr>
          <a:xfrm>
            <a:off x="1295969" y="206500"/>
            <a:ext cx="1782036" cy="451600"/>
          </a:xfrm>
          <a:prstGeom prst="rect">
            <a:avLst/>
          </a:prstGeom>
          <a:noFill/>
          <a:ln>
            <a:noFill/>
          </a:ln>
        </p:spPr>
      </p:pic>
      <p:sp>
        <p:nvSpPr>
          <p:cNvPr id="453" name="Google Shape;453;p131"/>
          <p:cNvSpPr txBox="1"/>
          <p:nvPr/>
        </p:nvSpPr>
        <p:spPr>
          <a:xfrm>
            <a:off x="4375900" y="1823363"/>
            <a:ext cx="618600" cy="9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5100">
                <a:solidFill>
                  <a:schemeClr val="lt1"/>
                </a:solidFill>
                <a:latin typeface="Ubuntu"/>
                <a:ea typeface="Ubuntu"/>
                <a:cs typeface="Ubuntu"/>
                <a:sym typeface="Ubuntu"/>
              </a:rPr>
              <a:t>&amp;</a:t>
            </a:r>
            <a:endParaRPr b="1" sz="5400">
              <a:solidFill>
                <a:schemeClr val="lt1"/>
              </a:solidFill>
              <a:latin typeface="Ubuntu"/>
              <a:ea typeface="Ubuntu"/>
              <a:cs typeface="Ubuntu"/>
              <a:sym typeface="Ubuntu"/>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41" name="Shape 741"/>
        <p:cNvGrpSpPr/>
        <p:nvPr/>
      </p:nvGrpSpPr>
      <p:grpSpPr>
        <a:xfrm>
          <a:off x="0" y="0"/>
          <a:ext cx="0" cy="0"/>
          <a:chOff x="0" y="0"/>
          <a:chExt cx="0" cy="0"/>
        </a:xfrm>
      </p:grpSpPr>
      <p:sp>
        <p:nvSpPr>
          <p:cNvPr id="742" name="Google Shape;742;p149"/>
          <p:cNvSpPr txBox="1"/>
          <p:nvPr/>
        </p:nvSpPr>
        <p:spPr>
          <a:xfrm>
            <a:off x="658775" y="2264850"/>
            <a:ext cx="7724700" cy="61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4800">
                <a:solidFill>
                  <a:schemeClr val="lt1"/>
                </a:solidFill>
                <a:latin typeface="Ubuntu"/>
                <a:ea typeface="Ubuntu"/>
                <a:cs typeface="Ubuntu"/>
                <a:sym typeface="Ubuntu"/>
              </a:rPr>
              <a:t>Uitdagingen</a:t>
            </a:r>
            <a:endParaRPr b="1" sz="4800">
              <a:solidFill>
                <a:schemeClr val="lt1"/>
              </a:solidFill>
              <a:latin typeface="Ubuntu"/>
              <a:ea typeface="Ubuntu"/>
              <a:cs typeface="Ubuntu"/>
              <a:sym typeface="Ubuntu"/>
            </a:endParaRPr>
          </a:p>
          <a:p>
            <a:pPr indent="0" lvl="0" marL="0" rtl="0" algn="ctr">
              <a:spcBef>
                <a:spcPts val="0"/>
              </a:spcBef>
              <a:spcAft>
                <a:spcPts val="0"/>
              </a:spcAft>
              <a:buNone/>
            </a:pPr>
            <a:r>
              <a:t/>
            </a:r>
            <a:endParaRPr b="1" sz="4800">
              <a:solidFill>
                <a:schemeClr val="lt1"/>
              </a:solidFill>
              <a:latin typeface="Ubuntu"/>
              <a:ea typeface="Ubuntu"/>
              <a:cs typeface="Ubuntu"/>
              <a:sym typeface="Ubuntu"/>
            </a:endParaRPr>
          </a:p>
          <a:p>
            <a:pPr indent="0" lvl="0" marL="0" rtl="0" algn="ctr">
              <a:spcBef>
                <a:spcPts val="0"/>
              </a:spcBef>
              <a:spcAft>
                <a:spcPts val="0"/>
              </a:spcAft>
              <a:buNone/>
            </a:pPr>
            <a:r>
              <a:t/>
            </a:r>
            <a:endParaRPr b="1" sz="4800">
              <a:solidFill>
                <a:schemeClr val="lt1"/>
              </a:solidFill>
              <a:latin typeface="Ubuntu"/>
              <a:ea typeface="Ubuntu"/>
              <a:cs typeface="Ubuntu"/>
              <a:sym typeface="Ubuntu"/>
            </a:endParaRPr>
          </a:p>
          <a:p>
            <a:pPr indent="0" lvl="0" marL="0" rtl="0" algn="l">
              <a:spcBef>
                <a:spcPts val="0"/>
              </a:spcBef>
              <a:spcAft>
                <a:spcPts val="0"/>
              </a:spcAft>
              <a:buNone/>
            </a:pPr>
            <a:r>
              <a:t/>
            </a:r>
            <a:endParaRPr sz="3100">
              <a:solidFill>
                <a:schemeClr val="lt1"/>
              </a:solidFill>
              <a:latin typeface="Ubuntu Medium"/>
              <a:ea typeface="Ubuntu Medium"/>
              <a:cs typeface="Ubuntu Medium"/>
              <a:sym typeface="Ubuntu Medium"/>
            </a:endParaRPr>
          </a:p>
          <a:p>
            <a:pPr indent="0" lvl="0" marL="0" rtl="0" algn="ctr">
              <a:spcBef>
                <a:spcPts val="0"/>
              </a:spcBef>
              <a:spcAft>
                <a:spcPts val="0"/>
              </a:spcAft>
              <a:buNone/>
            </a:pPr>
            <a:r>
              <a:t/>
            </a:r>
            <a:endParaRPr sz="3100">
              <a:solidFill>
                <a:schemeClr val="lt1"/>
              </a:solidFill>
              <a:latin typeface="Ubuntu Medium"/>
              <a:ea typeface="Ubuntu Medium"/>
              <a:cs typeface="Ubuntu Medium"/>
              <a:sym typeface="Ubuntu Medium"/>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150"/>
          <p:cNvSpPr txBox="1"/>
          <p:nvPr>
            <p:ph type="title"/>
          </p:nvPr>
        </p:nvSpPr>
        <p:spPr>
          <a:xfrm>
            <a:off x="616200" y="792250"/>
            <a:ext cx="4449600" cy="388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GB"/>
              <a:t>Meer dan</a:t>
            </a:r>
            <a:r>
              <a:rPr lang="en-GB"/>
              <a:t> 50% </a:t>
            </a:r>
            <a:r>
              <a:rPr b="0" lang="en-GB"/>
              <a:t>van alle bedrijven gebruikt een</a:t>
            </a:r>
            <a:r>
              <a:rPr lang="en-GB"/>
              <a:t> niet-Peppol compatibele software </a:t>
            </a:r>
            <a:r>
              <a:rPr b="0" lang="en-GB"/>
              <a:t>om facturen op te maken.</a:t>
            </a:r>
            <a:endParaRPr b="0"/>
          </a:p>
          <a:p>
            <a:pPr indent="0" lvl="0" marL="0" rtl="0" algn="l">
              <a:spcBef>
                <a:spcPts val="0"/>
              </a:spcBef>
              <a:spcAft>
                <a:spcPts val="0"/>
              </a:spcAft>
              <a:buNone/>
            </a:pPr>
            <a:r>
              <a:t/>
            </a:r>
            <a:endParaRPr/>
          </a:p>
        </p:txBody>
      </p:sp>
      <p:sp>
        <p:nvSpPr>
          <p:cNvPr id="748" name="Google Shape;748;p150"/>
          <p:cNvSpPr txBox="1"/>
          <p:nvPr>
            <p:ph idx="1" type="body"/>
          </p:nvPr>
        </p:nvSpPr>
        <p:spPr>
          <a:xfrm>
            <a:off x="1236100" y="1639300"/>
            <a:ext cx="4825800" cy="16197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t/>
            </a:r>
            <a:endParaRPr/>
          </a:p>
          <a:p>
            <a:pPr indent="0" lvl="0" marL="0" marR="0" rtl="0" algn="l">
              <a:lnSpc>
                <a:spcPct val="100000"/>
              </a:lnSpc>
              <a:spcBef>
                <a:spcPts val="1200"/>
              </a:spcBef>
              <a:spcAft>
                <a:spcPts val="0"/>
              </a:spcAft>
              <a:buNone/>
            </a:pPr>
            <a:r>
              <a:t/>
            </a:r>
            <a:endParaRPr b="0" sz="1400">
              <a:latin typeface="Ubuntu Light"/>
              <a:ea typeface="Ubuntu Light"/>
              <a:cs typeface="Ubuntu Light"/>
              <a:sym typeface="Ubuntu Light"/>
            </a:endParaRPr>
          </a:p>
          <a:p>
            <a:pPr indent="-317500" lvl="0" marL="457200" marR="0" rtl="0" algn="l">
              <a:lnSpc>
                <a:spcPct val="100000"/>
              </a:lnSpc>
              <a:spcBef>
                <a:spcPts val="0"/>
              </a:spcBef>
              <a:spcAft>
                <a:spcPts val="0"/>
              </a:spcAft>
              <a:buSzPts val="1400"/>
              <a:buFont typeface="Ubuntu Light"/>
              <a:buChar char="●"/>
            </a:pPr>
            <a:r>
              <a:rPr b="0" lang="en-GB" sz="1400">
                <a:latin typeface="Ubuntu Light"/>
                <a:ea typeface="Ubuntu Light"/>
                <a:cs typeface="Ubuntu Light"/>
                <a:sym typeface="Ubuntu Light"/>
              </a:rPr>
              <a:t>                       </a:t>
            </a:r>
            <a:endParaRPr b="0" sz="1400">
              <a:latin typeface="Ubuntu Light"/>
              <a:ea typeface="Ubuntu Light"/>
              <a:cs typeface="Ubuntu Light"/>
              <a:sym typeface="Ubuntu Light"/>
            </a:endParaRPr>
          </a:p>
          <a:p>
            <a:pPr indent="0" lvl="0" marL="0" marR="0" rtl="0" algn="l">
              <a:lnSpc>
                <a:spcPct val="100000"/>
              </a:lnSpc>
              <a:spcBef>
                <a:spcPts val="0"/>
              </a:spcBef>
              <a:spcAft>
                <a:spcPts val="0"/>
              </a:spcAft>
              <a:buNone/>
            </a:pPr>
            <a:r>
              <a:t/>
            </a:r>
            <a:endParaRPr b="0" sz="1400">
              <a:latin typeface="Ubuntu Light"/>
              <a:ea typeface="Ubuntu Light"/>
              <a:cs typeface="Ubuntu Light"/>
              <a:sym typeface="Ubuntu Light"/>
            </a:endParaRPr>
          </a:p>
          <a:p>
            <a:pPr indent="0" lvl="0" marL="0" marR="0" rtl="0" algn="l">
              <a:lnSpc>
                <a:spcPct val="100000"/>
              </a:lnSpc>
              <a:spcBef>
                <a:spcPts val="0"/>
              </a:spcBef>
              <a:spcAft>
                <a:spcPts val="0"/>
              </a:spcAft>
              <a:buNone/>
            </a:pPr>
            <a:r>
              <a:t/>
            </a:r>
            <a:endParaRPr b="0" sz="1400">
              <a:latin typeface="Ubuntu Light"/>
              <a:ea typeface="Ubuntu Light"/>
              <a:cs typeface="Ubuntu Light"/>
              <a:sym typeface="Ubuntu Light"/>
            </a:endParaRPr>
          </a:p>
          <a:p>
            <a:pPr indent="0" lvl="0" marL="0" marR="0" rtl="0" algn="l">
              <a:lnSpc>
                <a:spcPct val="100000"/>
              </a:lnSpc>
              <a:spcBef>
                <a:spcPts val="0"/>
              </a:spcBef>
              <a:spcAft>
                <a:spcPts val="0"/>
              </a:spcAft>
              <a:buNone/>
            </a:pPr>
            <a:r>
              <a:t/>
            </a:r>
            <a:endParaRPr b="0" sz="1400">
              <a:solidFill>
                <a:srgbClr val="FF0000"/>
              </a:solidFill>
              <a:latin typeface="Ubuntu Light"/>
              <a:ea typeface="Ubuntu Light"/>
              <a:cs typeface="Ubuntu Light"/>
              <a:sym typeface="Ubuntu Light"/>
            </a:endParaRPr>
          </a:p>
        </p:txBody>
      </p:sp>
      <p:pic>
        <p:nvPicPr>
          <p:cNvPr id="749" name="Google Shape;749;p150"/>
          <p:cNvPicPr preferRelativeResize="0"/>
          <p:nvPr/>
        </p:nvPicPr>
        <p:blipFill>
          <a:blip r:embed="rId3">
            <a:alphaModFix/>
          </a:blip>
          <a:stretch>
            <a:fillRect/>
          </a:stretch>
        </p:blipFill>
        <p:spPr>
          <a:xfrm>
            <a:off x="5464000" y="1065125"/>
            <a:ext cx="1145525" cy="843975"/>
          </a:xfrm>
          <a:prstGeom prst="rect">
            <a:avLst/>
          </a:prstGeom>
          <a:noFill/>
          <a:ln>
            <a:noFill/>
          </a:ln>
        </p:spPr>
      </p:pic>
      <p:pic>
        <p:nvPicPr>
          <p:cNvPr id="750" name="Google Shape;750;p150"/>
          <p:cNvPicPr preferRelativeResize="0"/>
          <p:nvPr/>
        </p:nvPicPr>
        <p:blipFill>
          <a:blip r:embed="rId4">
            <a:alphaModFix/>
          </a:blip>
          <a:stretch>
            <a:fillRect/>
          </a:stretch>
        </p:blipFill>
        <p:spPr>
          <a:xfrm>
            <a:off x="7241175" y="547625"/>
            <a:ext cx="905300" cy="448075"/>
          </a:xfrm>
          <a:prstGeom prst="rect">
            <a:avLst/>
          </a:prstGeom>
          <a:noFill/>
          <a:ln>
            <a:noFill/>
          </a:ln>
        </p:spPr>
      </p:pic>
      <p:pic>
        <p:nvPicPr>
          <p:cNvPr id="751" name="Google Shape;751;p150"/>
          <p:cNvPicPr preferRelativeResize="0"/>
          <p:nvPr/>
        </p:nvPicPr>
        <p:blipFill>
          <a:blip r:embed="rId5">
            <a:alphaModFix/>
          </a:blip>
          <a:stretch>
            <a:fillRect/>
          </a:stretch>
        </p:blipFill>
        <p:spPr>
          <a:xfrm>
            <a:off x="1554650" y="2035700"/>
            <a:ext cx="870374" cy="580025"/>
          </a:xfrm>
          <a:prstGeom prst="rect">
            <a:avLst/>
          </a:prstGeom>
          <a:noFill/>
          <a:ln>
            <a:noFill/>
          </a:ln>
        </p:spPr>
      </p:pic>
      <p:pic>
        <p:nvPicPr>
          <p:cNvPr id="752" name="Google Shape;752;p150"/>
          <p:cNvPicPr preferRelativeResize="0"/>
          <p:nvPr/>
        </p:nvPicPr>
        <p:blipFill>
          <a:blip r:embed="rId6">
            <a:alphaModFix/>
          </a:blip>
          <a:stretch>
            <a:fillRect/>
          </a:stretch>
        </p:blipFill>
        <p:spPr>
          <a:xfrm>
            <a:off x="2331575" y="2101675"/>
            <a:ext cx="448075" cy="448075"/>
          </a:xfrm>
          <a:prstGeom prst="rect">
            <a:avLst/>
          </a:prstGeom>
          <a:noFill/>
          <a:ln>
            <a:noFill/>
          </a:ln>
        </p:spPr>
      </p:pic>
      <p:pic>
        <p:nvPicPr>
          <p:cNvPr id="753" name="Google Shape;753;p150"/>
          <p:cNvPicPr preferRelativeResize="0"/>
          <p:nvPr/>
        </p:nvPicPr>
        <p:blipFill>
          <a:blip r:embed="rId7">
            <a:alphaModFix/>
          </a:blip>
          <a:stretch>
            <a:fillRect/>
          </a:stretch>
        </p:blipFill>
        <p:spPr>
          <a:xfrm>
            <a:off x="2888574" y="2035701"/>
            <a:ext cx="580025" cy="580024"/>
          </a:xfrm>
          <a:prstGeom prst="rect">
            <a:avLst/>
          </a:prstGeom>
          <a:noFill/>
          <a:ln>
            <a:noFill/>
          </a:ln>
        </p:spPr>
      </p:pic>
      <p:sp>
        <p:nvSpPr>
          <p:cNvPr id="754" name="Google Shape;754;p150"/>
          <p:cNvSpPr txBox="1"/>
          <p:nvPr>
            <p:ph idx="1" type="body"/>
          </p:nvPr>
        </p:nvSpPr>
        <p:spPr>
          <a:xfrm>
            <a:off x="1236100" y="2417575"/>
            <a:ext cx="4825800" cy="2110800"/>
          </a:xfrm>
          <a:prstGeom prst="rect">
            <a:avLst/>
          </a:prstGeom>
        </p:spPr>
        <p:txBody>
          <a:bodyPr anchorCtr="0" anchor="t" bIns="91425" lIns="91425" spcFirstLastPara="1" rIns="91425" wrap="square" tIns="91425">
            <a:normAutofit lnSpcReduction="10000"/>
          </a:bodyPr>
          <a:lstStyle/>
          <a:p>
            <a:pPr indent="0" lvl="0" marL="0" marR="0" rtl="0" algn="l">
              <a:lnSpc>
                <a:spcPct val="100000"/>
              </a:lnSpc>
              <a:spcBef>
                <a:spcPts val="0"/>
              </a:spcBef>
              <a:spcAft>
                <a:spcPts val="0"/>
              </a:spcAft>
              <a:buNone/>
            </a:pPr>
            <a:r>
              <a:rPr b="0" lang="en-GB" sz="1400">
                <a:latin typeface="Ubuntu Light"/>
                <a:ea typeface="Ubuntu Light"/>
                <a:cs typeface="Ubuntu Light"/>
                <a:sym typeface="Ubuntu Light"/>
              </a:rPr>
              <a:t>             </a:t>
            </a:r>
            <a:br>
              <a:rPr b="0" lang="en-GB" sz="1400">
                <a:latin typeface="Ubuntu Light"/>
                <a:ea typeface="Ubuntu Light"/>
                <a:cs typeface="Ubuntu Light"/>
                <a:sym typeface="Ubuntu Light"/>
              </a:rPr>
            </a:br>
            <a:endParaRPr b="0" sz="1400">
              <a:latin typeface="Ubuntu Light"/>
              <a:ea typeface="Ubuntu Light"/>
              <a:cs typeface="Ubuntu Light"/>
              <a:sym typeface="Ubuntu Light"/>
            </a:endParaRPr>
          </a:p>
          <a:p>
            <a:pPr indent="-317500" lvl="0" marL="457200" marR="0" rtl="0" algn="l">
              <a:lnSpc>
                <a:spcPct val="100000"/>
              </a:lnSpc>
              <a:spcBef>
                <a:spcPts val="0"/>
              </a:spcBef>
              <a:spcAft>
                <a:spcPts val="0"/>
              </a:spcAft>
              <a:buSzPts val="1400"/>
              <a:buFont typeface="Ubuntu Light"/>
              <a:buChar char="●"/>
            </a:pPr>
            <a:r>
              <a:rPr b="0" lang="en-GB" sz="1400">
                <a:latin typeface="Ubuntu Light"/>
                <a:ea typeface="Ubuntu Light"/>
                <a:cs typeface="Ubuntu Light"/>
                <a:sym typeface="Ubuntu Light"/>
              </a:rPr>
              <a:t>Migratie naar </a:t>
            </a:r>
            <a:r>
              <a:rPr lang="en-GB" sz="1400"/>
              <a:t>digitale/cloud</a:t>
            </a:r>
            <a:r>
              <a:rPr b="0" lang="en-GB" sz="1400">
                <a:latin typeface="Ubuntu Light"/>
                <a:ea typeface="Ubuntu Light"/>
                <a:cs typeface="Ubuntu Light"/>
                <a:sym typeface="Ubuntu Light"/>
              </a:rPr>
              <a:t> software</a:t>
            </a:r>
            <a:br>
              <a:rPr b="0" lang="en-GB" sz="1400">
                <a:latin typeface="Ubuntu Light"/>
                <a:ea typeface="Ubuntu Light"/>
                <a:cs typeface="Ubuntu Light"/>
                <a:sym typeface="Ubuntu Light"/>
              </a:rPr>
            </a:br>
            <a:endParaRPr b="0" sz="1400">
              <a:latin typeface="Ubuntu Light"/>
              <a:ea typeface="Ubuntu Light"/>
              <a:cs typeface="Ubuntu Light"/>
              <a:sym typeface="Ubuntu Light"/>
            </a:endParaRPr>
          </a:p>
          <a:p>
            <a:pPr indent="-317500" lvl="0" marL="457200" marR="0" rtl="0" algn="l">
              <a:lnSpc>
                <a:spcPct val="100000"/>
              </a:lnSpc>
              <a:spcBef>
                <a:spcPts val="0"/>
              </a:spcBef>
              <a:spcAft>
                <a:spcPts val="0"/>
              </a:spcAft>
              <a:buSzPts val="1400"/>
              <a:buFont typeface="Ubuntu Light"/>
              <a:buChar char="●"/>
            </a:pPr>
            <a:r>
              <a:rPr b="0" lang="en-GB" sz="1400">
                <a:latin typeface="Ubuntu Light"/>
                <a:ea typeface="Ubuntu Light"/>
                <a:cs typeface="Ubuntu Light"/>
                <a:sym typeface="Ubuntu Light"/>
              </a:rPr>
              <a:t>Reeds digitale software? Activeer </a:t>
            </a:r>
            <a:r>
              <a:rPr lang="en-GB" sz="1400"/>
              <a:t>verzenden via Peppol</a:t>
            </a:r>
            <a:r>
              <a:rPr b="0" lang="en-GB" sz="1400">
                <a:latin typeface="Ubuntu Light"/>
                <a:ea typeface="Ubuntu Light"/>
                <a:cs typeface="Ubuntu Light"/>
                <a:sym typeface="Ubuntu Light"/>
              </a:rPr>
              <a:t> in je software</a:t>
            </a:r>
            <a:br>
              <a:rPr b="0" lang="en-GB" sz="1400">
                <a:latin typeface="Ubuntu Light"/>
                <a:ea typeface="Ubuntu Light"/>
                <a:cs typeface="Ubuntu Light"/>
                <a:sym typeface="Ubuntu Light"/>
              </a:rPr>
            </a:br>
            <a:endParaRPr b="0" sz="1400">
              <a:latin typeface="Ubuntu Light"/>
              <a:ea typeface="Ubuntu Light"/>
              <a:cs typeface="Ubuntu Light"/>
              <a:sym typeface="Ubuntu Light"/>
            </a:endParaRPr>
          </a:p>
          <a:p>
            <a:pPr indent="0" lvl="0" marL="0" marR="0" rtl="0" algn="l">
              <a:lnSpc>
                <a:spcPct val="100000"/>
              </a:lnSpc>
              <a:spcBef>
                <a:spcPts val="0"/>
              </a:spcBef>
              <a:spcAft>
                <a:spcPts val="0"/>
              </a:spcAft>
              <a:buNone/>
            </a:pPr>
            <a:r>
              <a:t/>
            </a:r>
            <a:endParaRPr b="0" sz="1400">
              <a:latin typeface="Ubuntu Light"/>
              <a:ea typeface="Ubuntu Light"/>
              <a:cs typeface="Ubuntu Light"/>
              <a:sym typeface="Ubuntu Light"/>
            </a:endParaRPr>
          </a:p>
          <a:p>
            <a:pPr indent="0" lvl="0" marL="0" marR="0" rtl="0" algn="l">
              <a:lnSpc>
                <a:spcPct val="100000"/>
              </a:lnSpc>
              <a:spcBef>
                <a:spcPts val="0"/>
              </a:spcBef>
              <a:spcAft>
                <a:spcPts val="0"/>
              </a:spcAft>
              <a:buNone/>
            </a:pPr>
            <a:r>
              <a:t/>
            </a:r>
            <a:endParaRPr b="0" sz="1400">
              <a:latin typeface="Ubuntu Light"/>
              <a:ea typeface="Ubuntu Light"/>
              <a:cs typeface="Ubuntu Light"/>
              <a:sym typeface="Ubuntu Light"/>
            </a:endParaRPr>
          </a:p>
          <a:p>
            <a:pPr indent="0" lvl="0" marL="0" marR="0" rtl="0" algn="l">
              <a:lnSpc>
                <a:spcPct val="100000"/>
              </a:lnSpc>
              <a:spcBef>
                <a:spcPts val="0"/>
              </a:spcBef>
              <a:spcAft>
                <a:spcPts val="0"/>
              </a:spcAft>
              <a:buNone/>
            </a:pPr>
            <a:r>
              <a:t/>
            </a:r>
            <a:endParaRPr b="0" sz="1400">
              <a:solidFill>
                <a:srgbClr val="FF0000"/>
              </a:solidFill>
              <a:latin typeface="Ubuntu Light"/>
              <a:ea typeface="Ubuntu Light"/>
              <a:cs typeface="Ubuntu Light"/>
              <a:sym typeface="Ubuntu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5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p151"/>
          <p:cNvSpPr txBox="1"/>
          <p:nvPr>
            <p:ph type="title"/>
          </p:nvPr>
        </p:nvSpPr>
        <p:spPr>
          <a:xfrm>
            <a:off x="4239175" y="792250"/>
            <a:ext cx="3876000" cy="388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GB"/>
              <a:t>Slechts </a:t>
            </a:r>
            <a:r>
              <a:rPr lang="en-GB"/>
              <a:t>1 Peppol inbox </a:t>
            </a:r>
            <a:r>
              <a:rPr b="0" lang="en-GB"/>
              <a:t>om facturen te </a:t>
            </a:r>
            <a:r>
              <a:rPr lang="en-GB"/>
              <a:t>ontvangen.</a:t>
            </a:r>
            <a:endParaRPr/>
          </a:p>
          <a:p>
            <a:pPr indent="0" lvl="0" marL="0" rtl="0" algn="l">
              <a:spcBef>
                <a:spcPts val="0"/>
              </a:spcBef>
              <a:spcAft>
                <a:spcPts val="0"/>
              </a:spcAft>
              <a:buNone/>
            </a:pPr>
            <a:r>
              <a:t/>
            </a:r>
            <a:endParaRPr/>
          </a:p>
        </p:txBody>
      </p:sp>
      <p:sp>
        <p:nvSpPr>
          <p:cNvPr id="760" name="Google Shape;760;p151"/>
          <p:cNvSpPr txBox="1"/>
          <p:nvPr>
            <p:ph idx="1" type="body"/>
          </p:nvPr>
        </p:nvSpPr>
        <p:spPr>
          <a:xfrm>
            <a:off x="4620175" y="1780875"/>
            <a:ext cx="3617700" cy="3038100"/>
          </a:xfrm>
          <a:prstGeom prst="rect">
            <a:avLst/>
          </a:prstGeom>
        </p:spPr>
        <p:txBody>
          <a:bodyPr anchorCtr="0" anchor="t" bIns="91425" lIns="91425" spcFirstLastPara="1" rIns="91425" wrap="square" tIns="91425">
            <a:normAutofit/>
          </a:bodyPr>
          <a:lstStyle/>
          <a:p>
            <a:pPr indent="-317500" lvl="0" marL="457200" marR="0" rtl="0" algn="l">
              <a:lnSpc>
                <a:spcPct val="100000"/>
              </a:lnSpc>
              <a:spcBef>
                <a:spcPts val="0"/>
              </a:spcBef>
              <a:spcAft>
                <a:spcPts val="0"/>
              </a:spcAft>
              <a:buSzPts val="1400"/>
              <a:buFont typeface="Ubuntu Light"/>
              <a:buChar char="●"/>
            </a:pPr>
            <a:r>
              <a:rPr b="0" lang="en-GB" sz="1400">
                <a:latin typeface="Ubuntu Light"/>
                <a:ea typeface="Ubuntu Light"/>
                <a:cs typeface="Ubuntu Light"/>
                <a:sym typeface="Ubuntu Light"/>
              </a:rPr>
              <a:t>Waar registreren we onze inbox?</a:t>
            </a:r>
            <a:endParaRPr b="0" sz="1400">
              <a:latin typeface="Ubuntu Light"/>
              <a:ea typeface="Ubuntu Light"/>
              <a:cs typeface="Ubuntu Light"/>
              <a:sym typeface="Ubuntu Light"/>
            </a:endParaRPr>
          </a:p>
          <a:p>
            <a:pPr indent="0" lvl="0" marL="914400" marR="0" rtl="0" algn="l">
              <a:lnSpc>
                <a:spcPct val="100000"/>
              </a:lnSpc>
              <a:spcBef>
                <a:spcPts val="0"/>
              </a:spcBef>
              <a:spcAft>
                <a:spcPts val="0"/>
              </a:spcAft>
              <a:buNone/>
            </a:pPr>
            <a:r>
              <a:t/>
            </a:r>
            <a:endParaRPr b="0" sz="1400">
              <a:latin typeface="Ubuntu Light"/>
              <a:ea typeface="Ubuntu Light"/>
              <a:cs typeface="Ubuntu Light"/>
              <a:sym typeface="Ubuntu Light"/>
            </a:endParaRPr>
          </a:p>
          <a:p>
            <a:pPr indent="-317500" lvl="0" marL="457200" marR="0" rtl="0" algn="l">
              <a:lnSpc>
                <a:spcPct val="100000"/>
              </a:lnSpc>
              <a:spcBef>
                <a:spcPts val="0"/>
              </a:spcBef>
              <a:spcAft>
                <a:spcPts val="0"/>
              </a:spcAft>
              <a:buSzPts val="1400"/>
              <a:buFont typeface="Ubuntu Light"/>
              <a:buChar char="●"/>
            </a:pPr>
            <a:r>
              <a:rPr b="0" lang="en-GB" sz="1400">
                <a:latin typeface="Ubuntu Light"/>
                <a:ea typeface="Ubuntu Light"/>
                <a:cs typeface="Ubuntu Light"/>
                <a:sym typeface="Ubuntu Light"/>
              </a:rPr>
              <a:t>Kies ik best zelf mijn inbox, of overleg ik beter met mijn accountant?</a:t>
            </a:r>
            <a:endParaRPr b="0" sz="1400">
              <a:latin typeface="Ubuntu Light"/>
              <a:ea typeface="Ubuntu Light"/>
              <a:cs typeface="Ubuntu Light"/>
              <a:sym typeface="Ubuntu Light"/>
            </a:endParaRPr>
          </a:p>
          <a:p>
            <a:pPr indent="0" lvl="0" marL="914400" marR="0" rtl="0" algn="l">
              <a:lnSpc>
                <a:spcPct val="100000"/>
              </a:lnSpc>
              <a:spcBef>
                <a:spcPts val="0"/>
              </a:spcBef>
              <a:spcAft>
                <a:spcPts val="0"/>
              </a:spcAft>
              <a:buNone/>
            </a:pPr>
            <a:r>
              <a:t/>
            </a:r>
            <a:endParaRPr b="0" sz="1400">
              <a:latin typeface="Ubuntu Light"/>
              <a:ea typeface="Ubuntu Light"/>
              <a:cs typeface="Ubuntu Light"/>
              <a:sym typeface="Ubuntu Light"/>
            </a:endParaRPr>
          </a:p>
          <a:p>
            <a:pPr indent="-317500" lvl="0" marL="457200" marR="0" rtl="0" algn="l">
              <a:lnSpc>
                <a:spcPct val="100000"/>
              </a:lnSpc>
              <a:spcBef>
                <a:spcPts val="0"/>
              </a:spcBef>
              <a:spcAft>
                <a:spcPts val="0"/>
              </a:spcAft>
              <a:buSzPts val="1400"/>
              <a:buFont typeface="Ubuntu Light"/>
              <a:buChar char="●"/>
            </a:pPr>
            <a:r>
              <a:rPr b="0" lang="en-GB" sz="1400">
                <a:latin typeface="Ubuntu Light"/>
                <a:ea typeface="Ubuntu Light"/>
                <a:cs typeface="Ubuntu Light"/>
                <a:sym typeface="Ubuntu Light"/>
              </a:rPr>
              <a:t>De reis van de factuur</a:t>
            </a:r>
            <a:endParaRPr b="0" sz="1400">
              <a:latin typeface="Ubuntu Light"/>
              <a:ea typeface="Ubuntu Light"/>
              <a:cs typeface="Ubuntu Light"/>
              <a:sym typeface="Ubuntu Light"/>
            </a:endParaRPr>
          </a:p>
        </p:txBody>
      </p:sp>
      <p:pic>
        <p:nvPicPr>
          <p:cNvPr id="761" name="Google Shape;761;p151"/>
          <p:cNvPicPr preferRelativeResize="0"/>
          <p:nvPr/>
        </p:nvPicPr>
        <p:blipFill>
          <a:blip r:embed="rId3">
            <a:alphaModFix/>
          </a:blip>
          <a:stretch>
            <a:fillRect/>
          </a:stretch>
        </p:blipFill>
        <p:spPr>
          <a:xfrm>
            <a:off x="310175" y="0"/>
            <a:ext cx="2980300" cy="1286000"/>
          </a:xfrm>
          <a:prstGeom prst="rect">
            <a:avLst/>
          </a:prstGeom>
          <a:noFill/>
          <a:ln>
            <a:noFill/>
          </a:ln>
        </p:spPr>
      </p:pic>
      <p:pic>
        <p:nvPicPr>
          <p:cNvPr id="762" name="Google Shape;762;p151"/>
          <p:cNvPicPr preferRelativeResize="0"/>
          <p:nvPr/>
        </p:nvPicPr>
        <p:blipFill>
          <a:blip r:embed="rId4">
            <a:alphaModFix/>
          </a:blip>
          <a:stretch>
            <a:fillRect/>
          </a:stretch>
        </p:blipFill>
        <p:spPr>
          <a:xfrm>
            <a:off x="112921" y="93525"/>
            <a:ext cx="618725" cy="1005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sp>
        <p:nvSpPr>
          <p:cNvPr id="767" name="Google Shape;767;p152"/>
          <p:cNvSpPr/>
          <p:nvPr/>
        </p:nvSpPr>
        <p:spPr>
          <a:xfrm>
            <a:off x="2171350" y="3253250"/>
            <a:ext cx="3387600" cy="1830900"/>
          </a:xfrm>
          <a:prstGeom prst="roundRect">
            <a:avLst>
              <a:gd fmla="val 8088" name="adj"/>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768" name="Google Shape;768;p152"/>
          <p:cNvSpPr txBox="1"/>
          <p:nvPr>
            <p:ph idx="1" type="body"/>
          </p:nvPr>
        </p:nvSpPr>
        <p:spPr>
          <a:xfrm>
            <a:off x="1159898" y="1944075"/>
            <a:ext cx="4686600" cy="3038100"/>
          </a:xfrm>
          <a:prstGeom prst="rect">
            <a:avLst/>
          </a:prstGeom>
        </p:spPr>
        <p:txBody>
          <a:bodyPr anchorCtr="0" anchor="t" bIns="91425" lIns="91425" spcFirstLastPara="1" rIns="91425" wrap="square" tIns="91425">
            <a:normAutofit/>
          </a:bodyPr>
          <a:lstStyle/>
          <a:p>
            <a:pPr indent="-317500" lvl="0" marL="457200" rtl="0" algn="l">
              <a:lnSpc>
                <a:spcPct val="100000"/>
              </a:lnSpc>
              <a:spcBef>
                <a:spcPts val="0"/>
              </a:spcBef>
              <a:spcAft>
                <a:spcPts val="0"/>
              </a:spcAft>
              <a:buSzPts val="1400"/>
              <a:buFont typeface="Ubuntu Light"/>
              <a:buChar char="●"/>
            </a:pPr>
            <a:r>
              <a:rPr b="0" lang="en-GB" sz="1400">
                <a:latin typeface="Ubuntu Light"/>
                <a:ea typeface="Ubuntu Light"/>
                <a:cs typeface="Ubuntu Light"/>
                <a:sym typeface="Ubuntu Light"/>
              </a:rPr>
              <a:t>Mail inbox irrelevant? </a:t>
            </a:r>
            <a:br>
              <a:rPr b="0" lang="en-GB" sz="1400">
                <a:latin typeface="Ubuntu Light"/>
                <a:ea typeface="Ubuntu Light"/>
                <a:cs typeface="Ubuntu Light"/>
                <a:sym typeface="Ubuntu Light"/>
              </a:rPr>
            </a:br>
            <a:endParaRPr b="0" sz="1400">
              <a:latin typeface="Ubuntu Light"/>
              <a:ea typeface="Ubuntu Light"/>
              <a:cs typeface="Ubuntu Light"/>
              <a:sym typeface="Ubuntu Light"/>
            </a:endParaRPr>
          </a:p>
          <a:p>
            <a:pPr indent="-317500" lvl="0" marL="457200" rtl="0" algn="l">
              <a:lnSpc>
                <a:spcPct val="100000"/>
              </a:lnSpc>
              <a:spcBef>
                <a:spcPts val="0"/>
              </a:spcBef>
              <a:spcAft>
                <a:spcPts val="0"/>
              </a:spcAft>
              <a:buSzPts val="1400"/>
              <a:buFont typeface="Ubuntu Light"/>
              <a:buChar char="●"/>
            </a:pPr>
            <a:r>
              <a:rPr b="0" lang="en-GB" sz="1400">
                <a:latin typeface="Ubuntu Light"/>
                <a:ea typeface="Ubuntu Light"/>
                <a:cs typeface="Ubuntu Light"/>
                <a:sym typeface="Ubuntu Light"/>
              </a:rPr>
              <a:t>Controleren, goedkeuren, protesteren, betalen ... </a:t>
            </a:r>
            <a:br>
              <a:rPr b="0" lang="en-GB" sz="1400">
                <a:latin typeface="Ubuntu Light"/>
                <a:ea typeface="Ubuntu Light"/>
                <a:cs typeface="Ubuntu Light"/>
                <a:sym typeface="Ubuntu Light"/>
              </a:rPr>
            </a:br>
            <a:endParaRPr b="0" sz="1400">
              <a:latin typeface="Ubuntu Light"/>
              <a:ea typeface="Ubuntu Light"/>
              <a:cs typeface="Ubuntu Light"/>
              <a:sym typeface="Ubuntu Light"/>
            </a:endParaRPr>
          </a:p>
          <a:p>
            <a:pPr indent="-317500" lvl="0" marL="457200" rtl="0" algn="l">
              <a:lnSpc>
                <a:spcPct val="100000"/>
              </a:lnSpc>
              <a:spcBef>
                <a:spcPts val="0"/>
              </a:spcBef>
              <a:spcAft>
                <a:spcPts val="0"/>
              </a:spcAft>
              <a:buSzPts val="1400"/>
              <a:buFont typeface="Ubuntu Light"/>
              <a:buChar char="●"/>
            </a:pPr>
            <a:r>
              <a:rPr b="0" lang="en-GB" sz="1400">
                <a:latin typeface="Ubuntu Light"/>
                <a:ea typeface="Ubuntu Light"/>
                <a:cs typeface="Ubuntu Light"/>
                <a:sym typeface="Ubuntu Light"/>
              </a:rPr>
              <a:t>Archief digitale documenten</a:t>
            </a:r>
            <a:br>
              <a:rPr b="0" lang="en-GB" sz="1400">
                <a:latin typeface="Ubuntu Light"/>
                <a:ea typeface="Ubuntu Light"/>
                <a:cs typeface="Ubuntu Light"/>
                <a:sym typeface="Ubuntu Light"/>
              </a:rPr>
            </a:br>
            <a:endParaRPr b="0" sz="1400">
              <a:latin typeface="Ubuntu Light"/>
              <a:ea typeface="Ubuntu Light"/>
              <a:cs typeface="Ubuntu Light"/>
              <a:sym typeface="Ubuntu Light"/>
            </a:endParaRPr>
          </a:p>
          <a:p>
            <a:pPr indent="0" lvl="0" marL="0" rtl="0" algn="l">
              <a:spcBef>
                <a:spcPts val="0"/>
              </a:spcBef>
              <a:spcAft>
                <a:spcPts val="1200"/>
              </a:spcAft>
              <a:buNone/>
            </a:pPr>
            <a:r>
              <a:t/>
            </a:r>
            <a:endParaRPr sz="1400"/>
          </a:p>
        </p:txBody>
      </p:sp>
      <p:sp>
        <p:nvSpPr>
          <p:cNvPr id="769" name="Google Shape;769;p152"/>
          <p:cNvSpPr txBox="1"/>
          <p:nvPr>
            <p:ph idx="1" type="body"/>
          </p:nvPr>
        </p:nvSpPr>
        <p:spPr>
          <a:xfrm>
            <a:off x="855100" y="785275"/>
            <a:ext cx="4296300" cy="931500"/>
          </a:xfrm>
          <a:prstGeom prst="rect">
            <a:avLst/>
          </a:prstGeom>
        </p:spPr>
        <p:txBody>
          <a:bodyPr anchorCtr="0" anchor="t" bIns="91425" lIns="91425" spcFirstLastPara="1" rIns="91425" wrap="square" tIns="91425">
            <a:normAutofit/>
          </a:bodyPr>
          <a:lstStyle/>
          <a:p>
            <a:pPr indent="0" lvl="0" marL="0" marR="0" rtl="0" algn="l">
              <a:lnSpc>
                <a:spcPct val="115000"/>
              </a:lnSpc>
              <a:spcBef>
                <a:spcPts val="0"/>
              </a:spcBef>
              <a:spcAft>
                <a:spcPts val="0"/>
              </a:spcAft>
              <a:buNone/>
            </a:pPr>
            <a:r>
              <a:rPr b="0" lang="en-GB" sz="1761"/>
              <a:t>Veel ondernemers zullen nood hebben aan een</a:t>
            </a:r>
            <a:r>
              <a:rPr lang="en-GB" sz="1761"/>
              <a:t> eenvoudige, digitale viewer.</a:t>
            </a:r>
            <a:endParaRPr sz="2017"/>
          </a:p>
        </p:txBody>
      </p:sp>
      <p:pic>
        <p:nvPicPr>
          <p:cNvPr id="770" name="Google Shape;770;p152"/>
          <p:cNvPicPr preferRelativeResize="0"/>
          <p:nvPr/>
        </p:nvPicPr>
        <p:blipFill rotWithShape="1">
          <a:blip r:embed="rId3">
            <a:alphaModFix/>
          </a:blip>
          <a:srcRect b="0" l="0" r="51378" t="0"/>
          <a:stretch/>
        </p:blipFill>
        <p:spPr>
          <a:xfrm>
            <a:off x="3867578" y="3386975"/>
            <a:ext cx="1561122" cy="1563450"/>
          </a:xfrm>
          <a:prstGeom prst="rect">
            <a:avLst/>
          </a:prstGeom>
          <a:noFill/>
          <a:ln>
            <a:noFill/>
          </a:ln>
          <a:effectLst>
            <a:outerShdw blurRad="57150" rotWithShape="0" algn="bl" dir="5400000" dist="19050">
              <a:srgbClr val="000000">
                <a:alpha val="50000"/>
              </a:srgbClr>
            </a:outerShdw>
          </a:effectLst>
        </p:spPr>
      </p:pic>
      <p:pic>
        <p:nvPicPr>
          <p:cNvPr id="771" name="Google Shape;771;p152"/>
          <p:cNvPicPr preferRelativeResize="0"/>
          <p:nvPr/>
        </p:nvPicPr>
        <p:blipFill rotWithShape="1">
          <a:blip r:embed="rId3">
            <a:alphaModFix/>
          </a:blip>
          <a:srcRect b="0" l="56629" r="0" t="0"/>
          <a:stretch/>
        </p:blipFill>
        <p:spPr>
          <a:xfrm>
            <a:off x="2338550" y="3386975"/>
            <a:ext cx="1392551" cy="1563450"/>
          </a:xfrm>
          <a:prstGeom prst="rect">
            <a:avLst/>
          </a:prstGeom>
          <a:noFill/>
          <a:ln>
            <a:noFill/>
          </a:ln>
          <a:effectLst>
            <a:outerShdw blurRad="57150" rotWithShape="0" algn="bl" dir="5400000" dist="19050">
              <a:srgbClr val="000000">
                <a:alpha val="50000"/>
              </a:srgbClr>
            </a:outerShdw>
          </a:effectLst>
        </p:spPr>
      </p:pic>
      <p:pic>
        <p:nvPicPr>
          <p:cNvPr id="772" name="Google Shape;772;p152"/>
          <p:cNvPicPr preferRelativeResize="0"/>
          <p:nvPr/>
        </p:nvPicPr>
        <p:blipFill>
          <a:blip r:embed="rId4">
            <a:alphaModFix/>
          </a:blip>
          <a:stretch>
            <a:fillRect/>
          </a:stretch>
        </p:blipFill>
        <p:spPr>
          <a:xfrm>
            <a:off x="7617500" y="4427376"/>
            <a:ext cx="995475" cy="494924"/>
          </a:xfrm>
          <a:prstGeom prst="rect">
            <a:avLst/>
          </a:prstGeom>
          <a:noFill/>
          <a:ln>
            <a:noFill/>
          </a:ln>
        </p:spPr>
      </p:pic>
      <p:pic>
        <p:nvPicPr>
          <p:cNvPr id="773" name="Google Shape;773;p152"/>
          <p:cNvPicPr preferRelativeResize="0"/>
          <p:nvPr/>
        </p:nvPicPr>
        <p:blipFill>
          <a:blip r:embed="rId5">
            <a:alphaModFix/>
          </a:blip>
          <a:stretch>
            <a:fillRect/>
          </a:stretch>
        </p:blipFill>
        <p:spPr>
          <a:xfrm>
            <a:off x="7884924" y="3721275"/>
            <a:ext cx="1809951" cy="4586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sp>
        <p:nvSpPr>
          <p:cNvPr id="778" name="Google Shape;778;p153"/>
          <p:cNvSpPr txBox="1"/>
          <p:nvPr>
            <p:ph idx="1" type="body"/>
          </p:nvPr>
        </p:nvSpPr>
        <p:spPr>
          <a:xfrm>
            <a:off x="1159911" y="1867875"/>
            <a:ext cx="4137600" cy="3038100"/>
          </a:xfrm>
          <a:prstGeom prst="rect">
            <a:avLst/>
          </a:prstGeom>
        </p:spPr>
        <p:txBody>
          <a:bodyPr anchorCtr="0" anchor="t" bIns="91425" lIns="91425" spcFirstLastPara="1" rIns="91425" wrap="square" tIns="91425">
            <a:normAutofit/>
          </a:bodyPr>
          <a:lstStyle/>
          <a:p>
            <a:pPr indent="-317500" lvl="0" marL="457200" marR="0" rtl="0" algn="l">
              <a:lnSpc>
                <a:spcPct val="100000"/>
              </a:lnSpc>
              <a:spcBef>
                <a:spcPts val="0"/>
              </a:spcBef>
              <a:spcAft>
                <a:spcPts val="0"/>
              </a:spcAft>
              <a:buSzPts val="1400"/>
              <a:buFont typeface="Ubuntu Light"/>
              <a:buChar char="●"/>
            </a:pPr>
            <a:r>
              <a:rPr b="0" lang="en-GB" sz="1400">
                <a:latin typeface="Ubuntu Light"/>
                <a:ea typeface="Ubuntu Light"/>
                <a:cs typeface="Ubuntu Light"/>
                <a:sym typeface="Ubuntu Light"/>
              </a:rPr>
              <a:t>Access Point van boekhoudpakket accountant activeren? </a:t>
            </a:r>
            <a:endParaRPr b="0" sz="1400">
              <a:latin typeface="Ubuntu Light"/>
              <a:ea typeface="Ubuntu Light"/>
              <a:cs typeface="Ubuntu Light"/>
              <a:sym typeface="Ubuntu Light"/>
            </a:endParaRPr>
          </a:p>
          <a:p>
            <a:pPr indent="0" lvl="0" marL="914400" marR="0" rtl="0" algn="l">
              <a:lnSpc>
                <a:spcPct val="100000"/>
              </a:lnSpc>
              <a:spcBef>
                <a:spcPts val="0"/>
              </a:spcBef>
              <a:spcAft>
                <a:spcPts val="0"/>
              </a:spcAft>
              <a:buNone/>
            </a:pPr>
            <a:r>
              <a:t/>
            </a:r>
            <a:endParaRPr b="0" sz="1400">
              <a:latin typeface="Ubuntu Light"/>
              <a:ea typeface="Ubuntu Light"/>
              <a:cs typeface="Ubuntu Light"/>
              <a:sym typeface="Ubuntu Light"/>
            </a:endParaRPr>
          </a:p>
          <a:p>
            <a:pPr indent="-317500" lvl="0" marL="457200" marR="0" rtl="0" algn="l">
              <a:lnSpc>
                <a:spcPct val="100000"/>
              </a:lnSpc>
              <a:spcBef>
                <a:spcPts val="0"/>
              </a:spcBef>
              <a:spcAft>
                <a:spcPts val="0"/>
              </a:spcAft>
              <a:buSzPts val="1400"/>
              <a:buFont typeface="Ubuntu Light"/>
              <a:buChar char="●"/>
            </a:pPr>
            <a:r>
              <a:rPr b="0" lang="en-GB" sz="1400">
                <a:latin typeface="Ubuntu Light"/>
                <a:ea typeface="Ubuntu Light"/>
                <a:cs typeface="Ubuntu Light"/>
                <a:sym typeface="Ubuntu Light"/>
              </a:rPr>
              <a:t>Hoe krijg ik als ondernemer inzicht in de facturen?</a:t>
            </a:r>
            <a:endParaRPr b="0" sz="1400">
              <a:latin typeface="Ubuntu Light"/>
              <a:ea typeface="Ubuntu Light"/>
              <a:cs typeface="Ubuntu Light"/>
              <a:sym typeface="Ubuntu Light"/>
            </a:endParaRPr>
          </a:p>
          <a:p>
            <a:pPr indent="0" lvl="0" marL="0" marR="0" rtl="0" algn="l">
              <a:lnSpc>
                <a:spcPct val="100000"/>
              </a:lnSpc>
              <a:spcBef>
                <a:spcPts val="0"/>
              </a:spcBef>
              <a:spcAft>
                <a:spcPts val="0"/>
              </a:spcAft>
              <a:buNone/>
            </a:pPr>
            <a:r>
              <a:t/>
            </a:r>
            <a:endParaRPr b="0" i="1" sz="1400">
              <a:latin typeface="Ubuntu Light"/>
              <a:ea typeface="Ubuntu Light"/>
              <a:cs typeface="Ubuntu Light"/>
              <a:sym typeface="Ubuntu Light"/>
            </a:endParaRPr>
          </a:p>
          <a:p>
            <a:pPr indent="-317500" lvl="0" marL="457200" marR="0" rtl="0" algn="l">
              <a:lnSpc>
                <a:spcPct val="100000"/>
              </a:lnSpc>
              <a:spcBef>
                <a:spcPts val="0"/>
              </a:spcBef>
              <a:spcAft>
                <a:spcPts val="0"/>
              </a:spcAft>
              <a:buSzPts val="1400"/>
              <a:buFont typeface="Ubuntu Light"/>
              <a:buChar char="●"/>
            </a:pPr>
            <a:r>
              <a:rPr b="0" lang="en-GB" sz="1400">
                <a:latin typeface="Ubuntu Light"/>
                <a:ea typeface="Ubuntu Light"/>
                <a:cs typeface="Ubuntu Light"/>
                <a:sym typeface="Ubuntu Light"/>
              </a:rPr>
              <a:t>Wat met alle andere type e-documenten?</a:t>
            </a:r>
            <a:endParaRPr b="0" sz="1400">
              <a:latin typeface="Ubuntu Light"/>
              <a:ea typeface="Ubuntu Light"/>
              <a:cs typeface="Ubuntu Light"/>
              <a:sym typeface="Ubuntu Light"/>
            </a:endParaRPr>
          </a:p>
          <a:p>
            <a:pPr indent="0" lvl="0" marL="914400" marR="0" rtl="0" algn="l">
              <a:lnSpc>
                <a:spcPct val="100000"/>
              </a:lnSpc>
              <a:spcBef>
                <a:spcPts val="0"/>
              </a:spcBef>
              <a:spcAft>
                <a:spcPts val="0"/>
              </a:spcAft>
              <a:buNone/>
            </a:pPr>
            <a:r>
              <a:t/>
            </a:r>
            <a:endParaRPr b="0" sz="1400">
              <a:latin typeface="Ubuntu Light"/>
              <a:ea typeface="Ubuntu Light"/>
              <a:cs typeface="Ubuntu Light"/>
              <a:sym typeface="Ubuntu Light"/>
            </a:endParaRPr>
          </a:p>
          <a:p>
            <a:pPr indent="-317500" lvl="0" marL="457200" marR="0" rtl="0" algn="l">
              <a:lnSpc>
                <a:spcPct val="100000"/>
              </a:lnSpc>
              <a:spcBef>
                <a:spcPts val="0"/>
              </a:spcBef>
              <a:spcAft>
                <a:spcPts val="0"/>
              </a:spcAft>
              <a:buSzPts val="1400"/>
              <a:buFont typeface="Ubuntu Light"/>
              <a:buChar char="●"/>
            </a:pPr>
            <a:r>
              <a:rPr b="0" lang="en-GB" sz="1400">
                <a:latin typeface="Ubuntu Light"/>
                <a:ea typeface="Ubuntu Light"/>
                <a:cs typeface="Ubuntu Light"/>
                <a:sym typeface="Ubuntu Light"/>
              </a:rPr>
              <a:t>Downloaden / forwarden uit software en nadien uploaden?</a:t>
            </a:r>
            <a:endParaRPr b="0" sz="1400">
              <a:latin typeface="Ubuntu Light"/>
              <a:ea typeface="Ubuntu Light"/>
              <a:cs typeface="Ubuntu Light"/>
              <a:sym typeface="Ubuntu Light"/>
            </a:endParaRPr>
          </a:p>
          <a:p>
            <a:pPr indent="0" lvl="0" marL="0" rtl="0" algn="l">
              <a:spcBef>
                <a:spcPts val="0"/>
              </a:spcBef>
              <a:spcAft>
                <a:spcPts val="1200"/>
              </a:spcAft>
              <a:buNone/>
            </a:pPr>
            <a:r>
              <a:t/>
            </a:r>
            <a:endParaRPr b="0" sz="1400">
              <a:latin typeface="Ubuntu Light"/>
              <a:ea typeface="Ubuntu Light"/>
              <a:cs typeface="Ubuntu Light"/>
              <a:sym typeface="Ubuntu Light"/>
            </a:endParaRPr>
          </a:p>
        </p:txBody>
      </p:sp>
      <p:sp>
        <p:nvSpPr>
          <p:cNvPr id="779" name="Google Shape;779;p153"/>
          <p:cNvSpPr txBox="1"/>
          <p:nvPr>
            <p:ph idx="1" type="body"/>
          </p:nvPr>
        </p:nvSpPr>
        <p:spPr>
          <a:xfrm>
            <a:off x="855100" y="632875"/>
            <a:ext cx="4374000" cy="931500"/>
          </a:xfrm>
          <a:prstGeom prst="rect">
            <a:avLst/>
          </a:prstGeom>
        </p:spPr>
        <p:txBody>
          <a:bodyPr anchorCtr="0" anchor="t" bIns="91425" lIns="91425" spcFirstLastPara="1" rIns="91425" wrap="square" tIns="91425">
            <a:noAutofit/>
          </a:bodyPr>
          <a:lstStyle/>
          <a:p>
            <a:pPr indent="0" lvl="0" marL="0" marR="0" rtl="0" algn="l">
              <a:lnSpc>
                <a:spcPct val="95000"/>
              </a:lnSpc>
              <a:spcBef>
                <a:spcPts val="0"/>
              </a:spcBef>
              <a:spcAft>
                <a:spcPts val="0"/>
              </a:spcAft>
              <a:buSzPts val="688"/>
              <a:buNone/>
            </a:pPr>
            <a:r>
              <a:rPr b="0" lang="en-GB" sz="1761"/>
              <a:t>Hoe kan ik als </a:t>
            </a:r>
            <a:r>
              <a:rPr lang="en-GB" sz="1761"/>
              <a:t>ondernemer</a:t>
            </a:r>
            <a:r>
              <a:rPr b="0" lang="en-GB" sz="1761"/>
              <a:t> ervoor zorgen dat alle </a:t>
            </a:r>
            <a:r>
              <a:rPr lang="en-GB" sz="1761"/>
              <a:t>facturen</a:t>
            </a:r>
            <a:r>
              <a:rPr b="0" lang="en-GB" sz="1761"/>
              <a:t> eenvoudig worden aangeleverd bij mijn </a:t>
            </a:r>
            <a:r>
              <a:rPr lang="en-GB" sz="1761"/>
              <a:t>accountant</a:t>
            </a:r>
            <a:r>
              <a:rPr b="0" lang="en-GB" sz="1761"/>
              <a:t>?</a:t>
            </a:r>
            <a:br>
              <a:rPr lang="en-GB" sz="1761"/>
            </a:br>
            <a:endParaRPr sz="1761"/>
          </a:p>
        </p:txBody>
      </p:sp>
      <p:pic>
        <p:nvPicPr>
          <p:cNvPr id="780" name="Google Shape;780;p153"/>
          <p:cNvPicPr preferRelativeResize="0"/>
          <p:nvPr/>
        </p:nvPicPr>
        <p:blipFill>
          <a:blip r:embed="rId3">
            <a:alphaModFix/>
          </a:blip>
          <a:stretch>
            <a:fillRect/>
          </a:stretch>
        </p:blipFill>
        <p:spPr>
          <a:xfrm>
            <a:off x="8256025" y="3545850"/>
            <a:ext cx="887975" cy="1597650"/>
          </a:xfrm>
          <a:prstGeom prst="rect">
            <a:avLst/>
          </a:prstGeom>
          <a:noFill/>
          <a:ln>
            <a:noFill/>
          </a:ln>
        </p:spPr>
      </p:pic>
      <p:pic>
        <p:nvPicPr>
          <p:cNvPr id="781" name="Google Shape;781;p153"/>
          <p:cNvPicPr preferRelativeResize="0"/>
          <p:nvPr/>
        </p:nvPicPr>
        <p:blipFill>
          <a:blip r:embed="rId4">
            <a:alphaModFix/>
          </a:blip>
          <a:stretch>
            <a:fillRect/>
          </a:stretch>
        </p:blipFill>
        <p:spPr>
          <a:xfrm>
            <a:off x="6738950" y="4133000"/>
            <a:ext cx="2231325" cy="1296125"/>
          </a:xfrm>
          <a:prstGeom prst="rect">
            <a:avLst/>
          </a:prstGeom>
          <a:noFill/>
          <a:ln>
            <a:noFill/>
          </a:ln>
        </p:spPr>
      </p:pic>
      <p:pic>
        <p:nvPicPr>
          <p:cNvPr id="782" name="Google Shape;782;p153"/>
          <p:cNvPicPr preferRelativeResize="0"/>
          <p:nvPr/>
        </p:nvPicPr>
        <p:blipFill>
          <a:blip r:embed="rId5">
            <a:alphaModFix/>
          </a:blip>
          <a:stretch>
            <a:fillRect/>
          </a:stretch>
        </p:blipFill>
        <p:spPr>
          <a:xfrm>
            <a:off x="5971917" y="149563"/>
            <a:ext cx="1125975" cy="441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p154"/>
          <p:cNvSpPr txBox="1"/>
          <p:nvPr>
            <p:ph idx="1" type="body"/>
          </p:nvPr>
        </p:nvSpPr>
        <p:spPr>
          <a:xfrm>
            <a:off x="1464711" y="2020275"/>
            <a:ext cx="4137600" cy="3038100"/>
          </a:xfrm>
          <a:prstGeom prst="rect">
            <a:avLst/>
          </a:prstGeom>
        </p:spPr>
        <p:txBody>
          <a:bodyPr anchorCtr="0" anchor="t" bIns="91425" lIns="91425" spcFirstLastPara="1" rIns="91425" wrap="square" tIns="91425">
            <a:normAutofit/>
          </a:bodyPr>
          <a:lstStyle/>
          <a:p>
            <a:pPr indent="-317500" lvl="0" marL="457200" rtl="0" algn="l">
              <a:lnSpc>
                <a:spcPct val="100000"/>
              </a:lnSpc>
              <a:spcBef>
                <a:spcPts val="0"/>
              </a:spcBef>
              <a:spcAft>
                <a:spcPts val="0"/>
              </a:spcAft>
              <a:buSzPts val="1400"/>
              <a:buFont typeface="Ubuntu Light"/>
              <a:buChar char="●"/>
            </a:pPr>
            <a:r>
              <a:rPr b="0" lang="en-GB" sz="1400">
                <a:latin typeface="Ubuntu Light"/>
                <a:ea typeface="Ubuntu Light"/>
                <a:cs typeface="Ubuntu Light"/>
                <a:sym typeface="Ubuntu Light"/>
              </a:rPr>
              <a:t>Einde samenwerking accountant = einde toegang Peppol inbox?</a:t>
            </a:r>
            <a:br>
              <a:rPr b="0" lang="en-GB" sz="1400">
                <a:latin typeface="Ubuntu Light"/>
                <a:ea typeface="Ubuntu Light"/>
                <a:cs typeface="Ubuntu Light"/>
                <a:sym typeface="Ubuntu Light"/>
              </a:rPr>
            </a:br>
            <a:endParaRPr b="0" sz="1400">
              <a:latin typeface="Ubuntu Light"/>
              <a:ea typeface="Ubuntu Light"/>
              <a:cs typeface="Ubuntu Light"/>
              <a:sym typeface="Ubuntu Light"/>
            </a:endParaRPr>
          </a:p>
          <a:p>
            <a:pPr indent="-317500" lvl="0" marL="457200" rtl="0" algn="l">
              <a:lnSpc>
                <a:spcPct val="100000"/>
              </a:lnSpc>
              <a:spcBef>
                <a:spcPts val="0"/>
              </a:spcBef>
              <a:spcAft>
                <a:spcPts val="0"/>
              </a:spcAft>
              <a:buSzPts val="1400"/>
              <a:buFont typeface="Ubuntu Light"/>
              <a:buChar char="●"/>
            </a:pPr>
            <a:r>
              <a:rPr b="0" lang="en-GB" sz="1400">
                <a:latin typeface="Ubuntu Light"/>
                <a:ea typeface="Ubuntu Light"/>
                <a:cs typeface="Ubuntu Light"/>
                <a:sym typeface="Ubuntu Light"/>
              </a:rPr>
              <a:t>Andere accountant = andere software voor ontvangst Peppol facturen?</a:t>
            </a:r>
            <a:br>
              <a:rPr b="0" lang="en-GB" sz="1400">
                <a:latin typeface="Ubuntu Light"/>
                <a:ea typeface="Ubuntu Light"/>
                <a:cs typeface="Ubuntu Light"/>
                <a:sym typeface="Ubuntu Light"/>
              </a:rPr>
            </a:br>
            <a:endParaRPr b="0" sz="1400">
              <a:latin typeface="Ubuntu Light"/>
              <a:ea typeface="Ubuntu Light"/>
              <a:cs typeface="Ubuntu Light"/>
              <a:sym typeface="Ubuntu Light"/>
            </a:endParaRPr>
          </a:p>
          <a:p>
            <a:pPr indent="-317500" lvl="0" marL="457200" rtl="0" algn="l">
              <a:lnSpc>
                <a:spcPct val="100000"/>
              </a:lnSpc>
              <a:spcBef>
                <a:spcPts val="0"/>
              </a:spcBef>
              <a:spcAft>
                <a:spcPts val="0"/>
              </a:spcAft>
              <a:buSzPts val="1400"/>
              <a:buFont typeface="Ubuntu Light"/>
              <a:buChar char="●"/>
            </a:pPr>
            <a:r>
              <a:rPr b="0" lang="en-GB" sz="1400">
                <a:latin typeface="Ubuntu Light"/>
                <a:ea typeface="Ubuntu Light"/>
                <a:cs typeface="Ubuntu Light"/>
                <a:sym typeface="Ubuntu Light"/>
              </a:rPr>
              <a:t>Wat met continuïteit van de ontvangsten flow van de Peppol facturen?</a:t>
            </a:r>
            <a:br>
              <a:rPr b="0" lang="en-GB" sz="1400">
                <a:latin typeface="Ubuntu Light"/>
                <a:ea typeface="Ubuntu Light"/>
                <a:cs typeface="Ubuntu Light"/>
                <a:sym typeface="Ubuntu Light"/>
              </a:rPr>
            </a:br>
            <a:endParaRPr b="0" sz="1400">
              <a:latin typeface="Ubuntu Light"/>
              <a:ea typeface="Ubuntu Light"/>
              <a:cs typeface="Ubuntu Light"/>
              <a:sym typeface="Ubuntu Light"/>
            </a:endParaRPr>
          </a:p>
          <a:p>
            <a:pPr indent="0" lvl="0" marL="0" rtl="0" algn="l">
              <a:spcBef>
                <a:spcPts val="0"/>
              </a:spcBef>
              <a:spcAft>
                <a:spcPts val="1200"/>
              </a:spcAft>
              <a:buNone/>
            </a:pPr>
            <a:r>
              <a:t/>
            </a:r>
            <a:endParaRPr b="0" sz="1400">
              <a:latin typeface="Ubuntu Light"/>
              <a:ea typeface="Ubuntu Light"/>
              <a:cs typeface="Ubuntu Light"/>
              <a:sym typeface="Ubuntu Light"/>
            </a:endParaRPr>
          </a:p>
        </p:txBody>
      </p:sp>
      <p:sp>
        <p:nvSpPr>
          <p:cNvPr id="788" name="Google Shape;788;p154"/>
          <p:cNvSpPr txBox="1"/>
          <p:nvPr>
            <p:ph idx="1" type="body"/>
          </p:nvPr>
        </p:nvSpPr>
        <p:spPr>
          <a:xfrm>
            <a:off x="1159900" y="785275"/>
            <a:ext cx="4137600" cy="9315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018"/>
              <a:buNone/>
            </a:pPr>
            <a:r>
              <a:rPr b="0" lang="en-GB" sz="1700"/>
              <a:t>Wat gebeurt er wanneer je als </a:t>
            </a:r>
            <a:r>
              <a:rPr lang="en-GB" sz="1700"/>
              <a:t>ondernemer</a:t>
            </a:r>
            <a:r>
              <a:rPr b="0" lang="en-GB" sz="1700"/>
              <a:t> de </a:t>
            </a:r>
            <a:r>
              <a:rPr lang="en-GB" sz="1700"/>
              <a:t>samenwerking </a:t>
            </a:r>
            <a:r>
              <a:rPr b="0" lang="en-GB" sz="1700"/>
              <a:t>met jouw accountant </a:t>
            </a:r>
            <a:r>
              <a:rPr lang="en-GB" sz="1700"/>
              <a:t>stopt</a:t>
            </a:r>
            <a:r>
              <a:rPr b="0" lang="en-GB" sz="1700"/>
              <a:t>?</a:t>
            </a:r>
            <a:br>
              <a:rPr lang="en-GB" sz="1700"/>
            </a:br>
            <a:endParaRPr sz="1700"/>
          </a:p>
        </p:txBody>
      </p:sp>
      <p:pic>
        <p:nvPicPr>
          <p:cNvPr id="789" name="Google Shape;789;p154"/>
          <p:cNvPicPr preferRelativeResize="0"/>
          <p:nvPr/>
        </p:nvPicPr>
        <p:blipFill>
          <a:blip r:embed="rId3">
            <a:alphaModFix/>
          </a:blip>
          <a:stretch>
            <a:fillRect/>
          </a:stretch>
        </p:blipFill>
        <p:spPr>
          <a:xfrm>
            <a:off x="6187249" y="152400"/>
            <a:ext cx="1608350" cy="1809750"/>
          </a:xfrm>
          <a:prstGeom prst="rect">
            <a:avLst/>
          </a:prstGeom>
          <a:noFill/>
          <a:ln>
            <a:noFill/>
          </a:ln>
        </p:spPr>
      </p:pic>
      <p:pic>
        <p:nvPicPr>
          <p:cNvPr id="790" name="Google Shape;790;p154"/>
          <p:cNvPicPr preferRelativeResize="0"/>
          <p:nvPr/>
        </p:nvPicPr>
        <p:blipFill>
          <a:blip r:embed="rId4">
            <a:alphaModFix/>
          </a:blip>
          <a:stretch>
            <a:fillRect/>
          </a:stretch>
        </p:blipFill>
        <p:spPr>
          <a:xfrm>
            <a:off x="7531725" y="1017625"/>
            <a:ext cx="1818700" cy="466825"/>
          </a:xfrm>
          <a:prstGeom prst="rect">
            <a:avLst/>
          </a:prstGeom>
          <a:noFill/>
          <a:ln>
            <a:noFill/>
          </a:ln>
        </p:spPr>
      </p:pic>
      <p:pic>
        <p:nvPicPr>
          <p:cNvPr id="791" name="Google Shape;791;p154"/>
          <p:cNvPicPr preferRelativeResize="0"/>
          <p:nvPr/>
        </p:nvPicPr>
        <p:blipFill>
          <a:blip r:embed="rId5">
            <a:alphaModFix/>
          </a:blip>
          <a:stretch>
            <a:fillRect/>
          </a:stretch>
        </p:blipFill>
        <p:spPr>
          <a:xfrm>
            <a:off x="6939475" y="227978"/>
            <a:ext cx="1125974" cy="55729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95" name="Shape 795"/>
        <p:cNvGrpSpPr/>
        <p:nvPr/>
      </p:nvGrpSpPr>
      <p:grpSpPr>
        <a:xfrm>
          <a:off x="0" y="0"/>
          <a:ext cx="0" cy="0"/>
          <a:chOff x="0" y="0"/>
          <a:chExt cx="0" cy="0"/>
        </a:xfrm>
      </p:grpSpPr>
      <p:sp>
        <p:nvSpPr>
          <p:cNvPr id="796" name="Google Shape;796;p155"/>
          <p:cNvSpPr txBox="1"/>
          <p:nvPr/>
        </p:nvSpPr>
        <p:spPr>
          <a:xfrm>
            <a:off x="2007700" y="2264850"/>
            <a:ext cx="4969800" cy="6138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700"/>
              </a:spcBef>
              <a:spcAft>
                <a:spcPts val="700"/>
              </a:spcAft>
              <a:buNone/>
            </a:pPr>
            <a:r>
              <a:rPr b="1" lang="en-GB" sz="4300">
                <a:solidFill>
                  <a:schemeClr val="lt1"/>
                </a:solidFill>
                <a:latin typeface="Ubuntu"/>
                <a:ea typeface="Ubuntu"/>
                <a:cs typeface="Ubuntu"/>
                <a:sym typeface="Ubuntu"/>
              </a:rPr>
              <a:t>Voordelen?</a:t>
            </a:r>
            <a:endParaRPr sz="3100">
              <a:solidFill>
                <a:schemeClr val="dk1"/>
              </a:solidFill>
              <a:latin typeface="Ubuntu Medium"/>
              <a:ea typeface="Ubuntu Medium"/>
              <a:cs typeface="Ubuntu Medium"/>
              <a:sym typeface="Ubuntu Medium"/>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p156"/>
          <p:cNvSpPr txBox="1"/>
          <p:nvPr>
            <p:ph type="title"/>
          </p:nvPr>
        </p:nvSpPr>
        <p:spPr>
          <a:xfrm>
            <a:off x="4696375" y="639850"/>
            <a:ext cx="3876000" cy="388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latin typeface="Ubuntu"/>
                <a:ea typeface="Ubuntu"/>
                <a:cs typeface="Ubuntu"/>
                <a:sym typeface="Ubuntu"/>
              </a:rPr>
              <a:t>Voordelen Peppol &amp; e-invoicing voor bedrijven?</a:t>
            </a:r>
            <a:endParaRPr b="1">
              <a:latin typeface="Ubuntu"/>
              <a:ea typeface="Ubuntu"/>
              <a:cs typeface="Ubuntu"/>
              <a:sym typeface="Ubuntu"/>
            </a:endParaRPr>
          </a:p>
        </p:txBody>
      </p:sp>
      <p:sp>
        <p:nvSpPr>
          <p:cNvPr id="802" name="Google Shape;802;p156"/>
          <p:cNvSpPr txBox="1"/>
          <p:nvPr>
            <p:ph idx="1" type="body"/>
          </p:nvPr>
        </p:nvSpPr>
        <p:spPr>
          <a:xfrm>
            <a:off x="4696375" y="1432150"/>
            <a:ext cx="3617700" cy="3038100"/>
          </a:xfrm>
          <a:prstGeom prst="rect">
            <a:avLst/>
          </a:prstGeom>
        </p:spPr>
        <p:txBody>
          <a:bodyPr anchorCtr="0" anchor="t" bIns="91425" lIns="91425" spcFirstLastPara="1" rIns="91425" wrap="square" tIns="91425">
            <a:normAutofit/>
          </a:bodyPr>
          <a:lstStyle/>
          <a:p>
            <a:pPr indent="-336550" lvl="0" marL="457200" rtl="0" algn="l">
              <a:lnSpc>
                <a:spcPct val="100000"/>
              </a:lnSpc>
              <a:spcBef>
                <a:spcPts val="0"/>
              </a:spcBef>
              <a:spcAft>
                <a:spcPts val="0"/>
              </a:spcAft>
              <a:buSzPts val="1700"/>
              <a:buFont typeface="Ubuntu"/>
              <a:buChar char="●"/>
            </a:pPr>
            <a:r>
              <a:rPr lang="en-GB" sz="1400"/>
              <a:t>Kostenverlagend </a:t>
            </a:r>
            <a:r>
              <a:rPr b="0" lang="en-GB" sz="1400">
                <a:latin typeface="Ubuntu Light"/>
                <a:ea typeface="Ubuntu Light"/>
                <a:cs typeface="Ubuntu Light"/>
                <a:sym typeface="Ubuntu Light"/>
              </a:rPr>
              <a:t>voor bedrijven</a:t>
            </a:r>
            <a:br>
              <a:rPr b="0" lang="en-GB" sz="1400">
                <a:latin typeface="Ubuntu Light"/>
                <a:ea typeface="Ubuntu Light"/>
                <a:cs typeface="Ubuntu Light"/>
                <a:sym typeface="Ubuntu Light"/>
              </a:rPr>
            </a:br>
            <a:endParaRPr b="0" sz="1400">
              <a:latin typeface="Ubuntu Light"/>
              <a:ea typeface="Ubuntu Light"/>
              <a:cs typeface="Ubuntu Light"/>
              <a:sym typeface="Ubuntu Light"/>
            </a:endParaRPr>
          </a:p>
          <a:p>
            <a:pPr indent="-336550" lvl="0" marL="457200" rtl="0" algn="l">
              <a:lnSpc>
                <a:spcPct val="100000"/>
              </a:lnSpc>
              <a:spcBef>
                <a:spcPts val="0"/>
              </a:spcBef>
              <a:spcAft>
                <a:spcPts val="0"/>
              </a:spcAft>
              <a:buSzPts val="1700"/>
              <a:buFont typeface="Ubuntu"/>
              <a:buChar char="●"/>
            </a:pPr>
            <a:r>
              <a:rPr lang="en-GB" sz="1400"/>
              <a:t>Verhoogde </a:t>
            </a:r>
            <a:r>
              <a:rPr lang="en-GB" sz="1400"/>
              <a:t>automatisatie</a:t>
            </a:r>
            <a:r>
              <a:rPr b="0" lang="en-GB" sz="1400">
                <a:latin typeface="Ubuntu Light"/>
                <a:ea typeface="Ubuntu Light"/>
                <a:cs typeface="Ubuntu Light"/>
                <a:sym typeface="Ubuntu Light"/>
              </a:rPr>
              <a:t> mogelijk = verhoogde efficiëntie</a:t>
            </a:r>
            <a:br>
              <a:rPr b="0" lang="en-GB" sz="1400">
                <a:latin typeface="Ubuntu Light"/>
                <a:ea typeface="Ubuntu Light"/>
                <a:cs typeface="Ubuntu Light"/>
                <a:sym typeface="Ubuntu Light"/>
              </a:rPr>
            </a:br>
            <a:endParaRPr b="0" sz="1400">
              <a:latin typeface="Ubuntu Light"/>
              <a:ea typeface="Ubuntu Light"/>
              <a:cs typeface="Ubuntu Light"/>
              <a:sym typeface="Ubuntu Light"/>
            </a:endParaRPr>
          </a:p>
          <a:p>
            <a:pPr indent="-336550" lvl="0" marL="457200" rtl="0" algn="l">
              <a:lnSpc>
                <a:spcPct val="100000"/>
              </a:lnSpc>
              <a:spcBef>
                <a:spcPts val="0"/>
              </a:spcBef>
              <a:spcAft>
                <a:spcPts val="0"/>
              </a:spcAft>
              <a:buSzPts val="1700"/>
              <a:buFont typeface="Ubuntu"/>
              <a:buChar char="●"/>
            </a:pPr>
            <a:r>
              <a:rPr lang="en-GB" sz="1400"/>
              <a:t>KYC</a:t>
            </a:r>
            <a:r>
              <a:rPr b="0" lang="en-GB" sz="1400">
                <a:latin typeface="Ubuntu Light"/>
                <a:ea typeface="Ubuntu Light"/>
                <a:cs typeface="Ubuntu Light"/>
                <a:sym typeface="Ubuntu Light"/>
              </a:rPr>
              <a:t> procedure = verhoogde veiligheid</a:t>
            </a:r>
            <a:br>
              <a:rPr b="0" lang="en-GB" sz="1400">
                <a:latin typeface="Ubuntu Light"/>
                <a:ea typeface="Ubuntu Light"/>
                <a:cs typeface="Ubuntu Light"/>
                <a:sym typeface="Ubuntu Light"/>
              </a:rPr>
            </a:br>
            <a:endParaRPr b="0" sz="1400">
              <a:latin typeface="Ubuntu Light"/>
              <a:ea typeface="Ubuntu Light"/>
              <a:cs typeface="Ubuntu Light"/>
              <a:sym typeface="Ubuntu Light"/>
            </a:endParaRPr>
          </a:p>
          <a:p>
            <a:pPr indent="-336550" lvl="0" marL="457200" rtl="0" algn="l">
              <a:lnSpc>
                <a:spcPct val="100000"/>
              </a:lnSpc>
              <a:spcBef>
                <a:spcPts val="0"/>
              </a:spcBef>
              <a:spcAft>
                <a:spcPts val="0"/>
              </a:spcAft>
              <a:buSzPts val="1700"/>
              <a:buFont typeface="Ubuntu"/>
              <a:buChar char="●"/>
            </a:pPr>
            <a:r>
              <a:rPr b="0" lang="en-GB" sz="1400">
                <a:latin typeface="Ubuntu Light"/>
                <a:ea typeface="Ubuntu Light"/>
                <a:cs typeface="Ubuntu Light"/>
                <a:sym typeface="Ubuntu Light"/>
              </a:rPr>
              <a:t>Verlaagd risico op </a:t>
            </a:r>
            <a:r>
              <a:rPr lang="en-GB" sz="1400"/>
              <a:t>witwas</a:t>
            </a:r>
            <a:r>
              <a:rPr b="0" lang="en-GB" sz="1400">
                <a:latin typeface="Ubuntu Light"/>
                <a:ea typeface="Ubuntu Light"/>
                <a:cs typeface="Ubuntu Light"/>
                <a:sym typeface="Ubuntu Light"/>
              </a:rPr>
              <a:t> en </a:t>
            </a:r>
            <a:r>
              <a:rPr lang="en-GB" sz="1400"/>
              <a:t>btw-ontduiking </a:t>
            </a:r>
            <a:r>
              <a:rPr b="0" lang="en-GB" sz="1400">
                <a:latin typeface="Ubuntu Light"/>
                <a:ea typeface="Ubuntu Light"/>
                <a:cs typeface="Ubuntu Light"/>
                <a:sym typeface="Ubuntu Light"/>
              </a:rPr>
              <a:t>voor de overheid </a:t>
            </a:r>
            <a:br>
              <a:rPr b="0" lang="en-GB" sz="1400">
                <a:latin typeface="Ubuntu Light"/>
                <a:ea typeface="Ubuntu Light"/>
                <a:cs typeface="Ubuntu Light"/>
                <a:sym typeface="Ubuntu Light"/>
              </a:rPr>
            </a:br>
            <a:endParaRPr b="0" sz="1400">
              <a:latin typeface="Ubuntu Light"/>
              <a:ea typeface="Ubuntu Light"/>
              <a:cs typeface="Ubuntu Light"/>
              <a:sym typeface="Ubuntu Light"/>
            </a:endParaRPr>
          </a:p>
          <a:p>
            <a:pPr indent="-336550" lvl="0" marL="457200" rtl="0" algn="l">
              <a:lnSpc>
                <a:spcPct val="100000"/>
              </a:lnSpc>
              <a:spcBef>
                <a:spcPts val="0"/>
              </a:spcBef>
              <a:spcAft>
                <a:spcPts val="0"/>
              </a:spcAft>
              <a:buSzPts val="1700"/>
              <a:buFont typeface="Ubuntu"/>
              <a:buChar char="●"/>
            </a:pPr>
            <a:r>
              <a:rPr lang="en-GB" sz="1400"/>
              <a:t>Meer innovatie</a:t>
            </a:r>
            <a:r>
              <a:rPr b="0" lang="en-GB" sz="1400">
                <a:latin typeface="Ubuntu Light"/>
                <a:ea typeface="Ubuntu Light"/>
                <a:cs typeface="Ubuntu Light"/>
                <a:sym typeface="Ubuntu Light"/>
              </a:rPr>
              <a:t> mogelijk</a:t>
            </a:r>
            <a:endParaRPr/>
          </a:p>
        </p:txBody>
      </p:sp>
      <p:pic>
        <p:nvPicPr>
          <p:cNvPr id="803" name="Google Shape;803;p156"/>
          <p:cNvPicPr preferRelativeResize="0"/>
          <p:nvPr/>
        </p:nvPicPr>
        <p:blipFill>
          <a:blip r:embed="rId3">
            <a:alphaModFix/>
          </a:blip>
          <a:stretch>
            <a:fillRect/>
          </a:stretch>
        </p:blipFill>
        <p:spPr>
          <a:xfrm rot="5400000">
            <a:off x="1210737" y="-380013"/>
            <a:ext cx="1309850" cy="2069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2">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07" name="Shape 807"/>
        <p:cNvGrpSpPr/>
        <p:nvPr/>
      </p:nvGrpSpPr>
      <p:grpSpPr>
        <a:xfrm>
          <a:off x="0" y="0"/>
          <a:ext cx="0" cy="0"/>
          <a:chOff x="0" y="0"/>
          <a:chExt cx="0" cy="0"/>
        </a:xfrm>
      </p:grpSpPr>
      <p:sp>
        <p:nvSpPr>
          <p:cNvPr id="808" name="Google Shape;808;p157"/>
          <p:cNvSpPr txBox="1"/>
          <p:nvPr/>
        </p:nvSpPr>
        <p:spPr>
          <a:xfrm>
            <a:off x="2007700" y="2264850"/>
            <a:ext cx="4969800" cy="6138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700"/>
              </a:spcBef>
              <a:spcAft>
                <a:spcPts val="0"/>
              </a:spcAft>
              <a:buNone/>
            </a:pPr>
            <a:r>
              <a:rPr b="1" lang="en-GB" sz="4300">
                <a:solidFill>
                  <a:schemeClr val="lt1"/>
                </a:solidFill>
                <a:latin typeface="Ubuntu"/>
                <a:ea typeface="Ubuntu"/>
                <a:cs typeface="Ubuntu"/>
                <a:sym typeface="Ubuntu"/>
              </a:rPr>
              <a:t>Peppol, voor wie?</a:t>
            </a:r>
            <a:endParaRPr b="1" sz="4300">
              <a:solidFill>
                <a:schemeClr val="lt1"/>
              </a:solidFill>
              <a:latin typeface="Ubuntu"/>
              <a:ea typeface="Ubuntu"/>
              <a:cs typeface="Ubuntu"/>
              <a:sym typeface="Ubuntu"/>
            </a:endParaRPr>
          </a:p>
          <a:p>
            <a:pPr indent="0" lvl="0" marL="0" marR="0" rtl="0" algn="ctr">
              <a:lnSpc>
                <a:spcPct val="115000"/>
              </a:lnSpc>
              <a:spcBef>
                <a:spcPts val="700"/>
              </a:spcBef>
              <a:spcAft>
                <a:spcPts val="700"/>
              </a:spcAft>
              <a:buNone/>
            </a:pPr>
            <a:r>
              <a:t/>
            </a:r>
            <a:endParaRPr b="1" sz="4300">
              <a:solidFill>
                <a:schemeClr val="lt1"/>
              </a:solidFill>
              <a:latin typeface="Ubuntu"/>
              <a:ea typeface="Ubuntu"/>
              <a:cs typeface="Ubuntu"/>
              <a:sym typeface="Ubuntu"/>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p158"/>
          <p:cNvSpPr txBox="1"/>
          <p:nvPr>
            <p:ph idx="1" type="body"/>
          </p:nvPr>
        </p:nvSpPr>
        <p:spPr>
          <a:xfrm>
            <a:off x="1080000" y="1749725"/>
            <a:ext cx="7200300" cy="964500"/>
          </a:xfrm>
          <a:prstGeom prst="rect">
            <a:avLst/>
          </a:prstGeom>
        </p:spPr>
        <p:txBody>
          <a:bodyPr anchorCtr="0" anchor="t" bIns="91425" lIns="91425" spcFirstLastPara="1" rIns="91425" wrap="square" tIns="91425">
            <a:normAutofit/>
          </a:bodyPr>
          <a:lstStyle/>
          <a:p>
            <a:pPr indent="-368300" lvl="0" marL="457200" rtl="0" algn="l">
              <a:lnSpc>
                <a:spcPct val="100000"/>
              </a:lnSpc>
              <a:spcBef>
                <a:spcPts val="0"/>
              </a:spcBef>
              <a:spcAft>
                <a:spcPts val="0"/>
              </a:spcAft>
              <a:buSzPts val="2200"/>
              <a:buFont typeface="Ubuntu"/>
              <a:buChar char="●"/>
            </a:pPr>
            <a:r>
              <a:rPr lang="en-GB" sz="2200"/>
              <a:t>Elke btw-plichtige onderneming die geregistreerd is in België</a:t>
            </a:r>
            <a:endParaRPr sz="2600"/>
          </a:p>
        </p:txBody>
      </p:sp>
      <p:pic>
        <p:nvPicPr>
          <p:cNvPr id="814" name="Google Shape;814;p158"/>
          <p:cNvPicPr preferRelativeResize="0"/>
          <p:nvPr/>
        </p:nvPicPr>
        <p:blipFill>
          <a:blip r:embed="rId3">
            <a:alphaModFix/>
          </a:blip>
          <a:stretch>
            <a:fillRect/>
          </a:stretch>
        </p:blipFill>
        <p:spPr>
          <a:xfrm>
            <a:off x="7281127" y="3596427"/>
            <a:ext cx="1125975" cy="556385"/>
          </a:xfrm>
          <a:prstGeom prst="rect">
            <a:avLst/>
          </a:prstGeom>
          <a:noFill/>
          <a:ln>
            <a:noFill/>
          </a:ln>
        </p:spPr>
      </p:pic>
      <p:pic>
        <p:nvPicPr>
          <p:cNvPr id="815" name="Google Shape;815;p158"/>
          <p:cNvPicPr preferRelativeResize="0"/>
          <p:nvPr/>
        </p:nvPicPr>
        <p:blipFill>
          <a:blip r:embed="rId4">
            <a:alphaModFix/>
          </a:blip>
          <a:stretch>
            <a:fillRect/>
          </a:stretch>
        </p:blipFill>
        <p:spPr>
          <a:xfrm>
            <a:off x="6660000" y="4311603"/>
            <a:ext cx="1125974" cy="55729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132"/>
          <p:cNvSpPr txBox="1"/>
          <p:nvPr>
            <p:ph type="title"/>
          </p:nvPr>
        </p:nvSpPr>
        <p:spPr>
          <a:xfrm>
            <a:off x="540000" y="639850"/>
            <a:ext cx="4449600" cy="388500"/>
          </a:xfrm>
          <a:prstGeom prst="rect">
            <a:avLst/>
          </a:prstGeom>
        </p:spPr>
        <p:txBody>
          <a:bodyPr anchorCtr="0" anchor="t" bIns="91425" lIns="91425" spcFirstLastPara="1" rIns="91425" wrap="square" tIns="91425">
            <a:normAutofit fontScale="90000"/>
          </a:bodyPr>
          <a:lstStyle/>
          <a:p>
            <a:pPr indent="0" lvl="0" marL="0" marR="0" rtl="0" algn="l">
              <a:lnSpc>
                <a:spcPct val="115000"/>
              </a:lnSpc>
              <a:spcBef>
                <a:spcPts val="0"/>
              </a:spcBef>
              <a:spcAft>
                <a:spcPts val="1200"/>
              </a:spcAft>
              <a:buNone/>
            </a:pPr>
            <a:r>
              <a:rPr b="1" lang="en-GB" sz="1800">
                <a:latin typeface="Ubuntu"/>
                <a:ea typeface="Ubuntu"/>
                <a:cs typeface="Ubuntu"/>
                <a:sym typeface="Ubuntu"/>
              </a:rPr>
              <a:t>Today’s Agenda</a:t>
            </a:r>
            <a:endParaRPr/>
          </a:p>
        </p:txBody>
      </p:sp>
      <p:sp>
        <p:nvSpPr>
          <p:cNvPr id="459" name="Google Shape;459;p132"/>
          <p:cNvSpPr txBox="1"/>
          <p:nvPr>
            <p:ph idx="1" type="body"/>
          </p:nvPr>
        </p:nvSpPr>
        <p:spPr>
          <a:xfrm>
            <a:off x="2392200" y="2452800"/>
            <a:ext cx="3740400" cy="486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Uitdagingen &amp; voordelen</a:t>
            </a:r>
            <a:endParaRPr/>
          </a:p>
        </p:txBody>
      </p:sp>
      <p:sp>
        <p:nvSpPr>
          <p:cNvPr id="460" name="Google Shape;460;p132"/>
          <p:cNvSpPr txBox="1"/>
          <p:nvPr>
            <p:ph idx="1" type="body"/>
          </p:nvPr>
        </p:nvSpPr>
        <p:spPr>
          <a:xfrm>
            <a:off x="2392200" y="2869950"/>
            <a:ext cx="3740400" cy="486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Lucy </a:t>
            </a:r>
            <a:endParaRPr/>
          </a:p>
        </p:txBody>
      </p:sp>
      <p:sp>
        <p:nvSpPr>
          <p:cNvPr id="461" name="Google Shape;461;p132"/>
          <p:cNvSpPr txBox="1"/>
          <p:nvPr>
            <p:ph idx="1" type="body"/>
          </p:nvPr>
        </p:nvSpPr>
        <p:spPr>
          <a:xfrm>
            <a:off x="2392200" y="1463150"/>
            <a:ext cx="3740400" cy="486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Wat is Peppol &amp; e-invoicing</a:t>
            </a:r>
            <a:endParaRPr/>
          </a:p>
        </p:txBody>
      </p:sp>
      <p:sp>
        <p:nvSpPr>
          <p:cNvPr id="462" name="Google Shape;462;p132"/>
          <p:cNvSpPr txBox="1"/>
          <p:nvPr>
            <p:ph idx="1" type="body"/>
          </p:nvPr>
        </p:nvSpPr>
        <p:spPr>
          <a:xfrm>
            <a:off x="2392200" y="1949150"/>
            <a:ext cx="3740400" cy="486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Peppol - schematisch</a:t>
            </a:r>
            <a:endParaRPr/>
          </a:p>
        </p:txBody>
      </p:sp>
      <p:pic>
        <p:nvPicPr>
          <p:cNvPr id="463" name="Google Shape;463;p132"/>
          <p:cNvPicPr preferRelativeResize="0"/>
          <p:nvPr/>
        </p:nvPicPr>
        <p:blipFill>
          <a:blip r:embed="rId3">
            <a:alphaModFix/>
          </a:blip>
          <a:stretch>
            <a:fillRect/>
          </a:stretch>
        </p:blipFill>
        <p:spPr>
          <a:xfrm>
            <a:off x="2058603" y="1486044"/>
            <a:ext cx="269700" cy="269700"/>
          </a:xfrm>
          <a:prstGeom prst="rect">
            <a:avLst/>
          </a:prstGeom>
          <a:noFill/>
          <a:ln>
            <a:noFill/>
          </a:ln>
        </p:spPr>
      </p:pic>
      <p:pic>
        <p:nvPicPr>
          <p:cNvPr id="464" name="Google Shape;464;p132"/>
          <p:cNvPicPr preferRelativeResize="0"/>
          <p:nvPr/>
        </p:nvPicPr>
        <p:blipFill>
          <a:blip r:embed="rId3">
            <a:alphaModFix/>
          </a:blip>
          <a:stretch>
            <a:fillRect/>
          </a:stretch>
        </p:blipFill>
        <p:spPr>
          <a:xfrm>
            <a:off x="2058603" y="1969432"/>
            <a:ext cx="269700" cy="269700"/>
          </a:xfrm>
          <a:prstGeom prst="rect">
            <a:avLst/>
          </a:prstGeom>
          <a:noFill/>
          <a:ln>
            <a:noFill/>
          </a:ln>
        </p:spPr>
      </p:pic>
      <p:pic>
        <p:nvPicPr>
          <p:cNvPr id="465" name="Google Shape;465;p132"/>
          <p:cNvPicPr preferRelativeResize="0"/>
          <p:nvPr/>
        </p:nvPicPr>
        <p:blipFill>
          <a:blip r:embed="rId3">
            <a:alphaModFix/>
          </a:blip>
          <a:stretch>
            <a:fillRect/>
          </a:stretch>
        </p:blipFill>
        <p:spPr>
          <a:xfrm>
            <a:off x="2058603" y="2452807"/>
            <a:ext cx="269700" cy="269700"/>
          </a:xfrm>
          <a:prstGeom prst="rect">
            <a:avLst/>
          </a:prstGeom>
          <a:noFill/>
          <a:ln>
            <a:noFill/>
          </a:ln>
        </p:spPr>
      </p:pic>
      <p:pic>
        <p:nvPicPr>
          <p:cNvPr id="466" name="Google Shape;466;p132"/>
          <p:cNvPicPr preferRelativeResize="0"/>
          <p:nvPr/>
        </p:nvPicPr>
        <p:blipFill>
          <a:blip r:embed="rId3">
            <a:alphaModFix/>
          </a:blip>
          <a:stretch>
            <a:fillRect/>
          </a:stretch>
        </p:blipFill>
        <p:spPr>
          <a:xfrm>
            <a:off x="2058600" y="2928213"/>
            <a:ext cx="269700" cy="269700"/>
          </a:xfrm>
          <a:prstGeom prst="rect">
            <a:avLst/>
          </a:prstGeom>
          <a:noFill/>
          <a:ln>
            <a:noFill/>
          </a:ln>
        </p:spPr>
      </p:pic>
      <p:sp>
        <p:nvSpPr>
          <p:cNvPr id="467" name="Google Shape;467;p132"/>
          <p:cNvSpPr txBox="1"/>
          <p:nvPr>
            <p:ph idx="1" type="body"/>
          </p:nvPr>
        </p:nvSpPr>
        <p:spPr>
          <a:xfrm>
            <a:off x="2392200" y="3355950"/>
            <a:ext cx="3740400" cy="486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Lucy prijszetting</a:t>
            </a:r>
            <a:endParaRPr/>
          </a:p>
        </p:txBody>
      </p:sp>
      <p:pic>
        <p:nvPicPr>
          <p:cNvPr id="468" name="Google Shape;468;p132"/>
          <p:cNvPicPr preferRelativeResize="0"/>
          <p:nvPr/>
        </p:nvPicPr>
        <p:blipFill>
          <a:blip r:embed="rId3">
            <a:alphaModFix/>
          </a:blip>
          <a:stretch>
            <a:fillRect/>
          </a:stretch>
        </p:blipFill>
        <p:spPr>
          <a:xfrm>
            <a:off x="2058603" y="3403644"/>
            <a:ext cx="269700" cy="2697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pic>
        <p:nvPicPr>
          <p:cNvPr id="820" name="Google Shape;820;p159"/>
          <p:cNvPicPr preferRelativeResize="0"/>
          <p:nvPr/>
        </p:nvPicPr>
        <p:blipFill rotWithShape="1">
          <a:blip r:embed="rId3">
            <a:alphaModFix/>
          </a:blip>
          <a:srcRect b="-8315" l="53643" r="-21435" t="49836"/>
          <a:stretch/>
        </p:blipFill>
        <p:spPr>
          <a:xfrm flipH="1">
            <a:off x="7311021" y="-138850"/>
            <a:ext cx="1997804" cy="1269650"/>
          </a:xfrm>
          <a:prstGeom prst="rect">
            <a:avLst/>
          </a:prstGeom>
          <a:noFill/>
          <a:ln>
            <a:noFill/>
          </a:ln>
        </p:spPr>
      </p:pic>
      <p:pic>
        <p:nvPicPr>
          <p:cNvPr id="821" name="Google Shape;821;p159"/>
          <p:cNvPicPr preferRelativeResize="0"/>
          <p:nvPr/>
        </p:nvPicPr>
        <p:blipFill>
          <a:blip r:embed="rId4">
            <a:alphaModFix/>
          </a:blip>
          <a:stretch>
            <a:fillRect/>
          </a:stretch>
        </p:blipFill>
        <p:spPr>
          <a:xfrm>
            <a:off x="2633450" y="792275"/>
            <a:ext cx="3877100" cy="39494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25" name="Shape 825"/>
        <p:cNvGrpSpPr/>
        <p:nvPr/>
      </p:nvGrpSpPr>
      <p:grpSpPr>
        <a:xfrm>
          <a:off x="0" y="0"/>
          <a:ext cx="0" cy="0"/>
          <a:chOff x="0" y="0"/>
          <a:chExt cx="0" cy="0"/>
        </a:xfrm>
      </p:grpSpPr>
      <p:sp>
        <p:nvSpPr>
          <p:cNvPr id="826" name="Google Shape;826;p160"/>
          <p:cNvSpPr txBox="1"/>
          <p:nvPr/>
        </p:nvSpPr>
        <p:spPr>
          <a:xfrm>
            <a:off x="601975" y="2264850"/>
            <a:ext cx="7983600" cy="613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700"/>
              </a:spcBef>
              <a:spcAft>
                <a:spcPts val="0"/>
              </a:spcAft>
              <a:buClr>
                <a:schemeClr val="dk1"/>
              </a:buClr>
              <a:buSzPts val="990"/>
              <a:buFont typeface="Arial"/>
              <a:buNone/>
            </a:pPr>
            <a:r>
              <a:rPr b="1" lang="en-GB" sz="4300">
                <a:solidFill>
                  <a:schemeClr val="lt1"/>
                </a:solidFill>
                <a:latin typeface="Ubuntu"/>
                <a:ea typeface="Ubuntu"/>
                <a:cs typeface="Ubuntu"/>
                <a:sym typeface="Ubuntu"/>
              </a:rPr>
              <a:t>Waar staan we vandaag?</a:t>
            </a:r>
            <a:endParaRPr sz="4300">
              <a:solidFill>
                <a:schemeClr val="lt1"/>
              </a:solidFill>
            </a:endParaRPr>
          </a:p>
          <a:p>
            <a:pPr indent="0" lvl="0" marL="0" rtl="0" algn="ctr">
              <a:spcBef>
                <a:spcPts val="700"/>
              </a:spcBef>
              <a:spcAft>
                <a:spcPts val="0"/>
              </a:spcAft>
              <a:buNone/>
            </a:pPr>
            <a:r>
              <a:t/>
            </a:r>
            <a:endParaRPr sz="3100">
              <a:solidFill>
                <a:schemeClr val="lt1"/>
              </a:solidFill>
              <a:latin typeface="Ubuntu Medium"/>
              <a:ea typeface="Ubuntu Medium"/>
              <a:cs typeface="Ubuntu Medium"/>
              <a:sym typeface="Ubuntu Medium"/>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pic>
        <p:nvPicPr>
          <p:cNvPr id="831" name="Google Shape;831;p161"/>
          <p:cNvPicPr preferRelativeResize="0"/>
          <p:nvPr/>
        </p:nvPicPr>
        <p:blipFill rotWithShape="1">
          <a:blip r:embed="rId3">
            <a:alphaModFix/>
          </a:blip>
          <a:srcRect b="-8315" l="53643" r="-21435" t="49836"/>
          <a:stretch/>
        </p:blipFill>
        <p:spPr>
          <a:xfrm flipH="1">
            <a:off x="7311021" y="-138850"/>
            <a:ext cx="1997804" cy="1269650"/>
          </a:xfrm>
          <a:prstGeom prst="rect">
            <a:avLst/>
          </a:prstGeom>
          <a:noFill/>
          <a:ln>
            <a:noFill/>
          </a:ln>
        </p:spPr>
      </p:pic>
      <p:grpSp>
        <p:nvGrpSpPr>
          <p:cNvPr id="832" name="Google Shape;832;p161"/>
          <p:cNvGrpSpPr/>
          <p:nvPr/>
        </p:nvGrpSpPr>
        <p:grpSpPr>
          <a:xfrm>
            <a:off x="2511950" y="1448100"/>
            <a:ext cx="4219343" cy="1975818"/>
            <a:chOff x="2715064" y="885160"/>
            <a:chExt cx="3307991" cy="1423500"/>
          </a:xfrm>
        </p:grpSpPr>
        <p:sp>
          <p:nvSpPr>
            <p:cNvPr id="833" name="Google Shape;833;p161"/>
            <p:cNvSpPr txBox="1"/>
            <p:nvPr/>
          </p:nvSpPr>
          <p:spPr>
            <a:xfrm>
              <a:off x="4607355" y="1540898"/>
              <a:ext cx="1415700" cy="255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chemeClr val="accent1"/>
                </a:buClr>
                <a:buSzPts val="1800"/>
                <a:buFont typeface="Lato"/>
                <a:buNone/>
              </a:pPr>
              <a:r>
                <a:rPr b="1" lang="en-GB" sz="2300">
                  <a:solidFill>
                    <a:schemeClr val="accent1"/>
                  </a:solidFill>
                  <a:latin typeface="Lato"/>
                  <a:ea typeface="Lato"/>
                  <a:cs typeface="Lato"/>
                  <a:sym typeface="Lato"/>
                </a:rPr>
                <a:t>241.615</a:t>
              </a:r>
              <a:endParaRPr sz="1900"/>
            </a:p>
          </p:txBody>
        </p:sp>
        <p:sp>
          <p:nvSpPr>
            <p:cNvPr id="834" name="Google Shape;834;p161"/>
            <p:cNvSpPr/>
            <p:nvPr/>
          </p:nvSpPr>
          <p:spPr>
            <a:xfrm>
              <a:off x="2715064" y="885160"/>
              <a:ext cx="1541400" cy="14235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506">
                <a:solidFill>
                  <a:schemeClr val="lt1"/>
                </a:solidFill>
                <a:latin typeface="Calibri"/>
                <a:ea typeface="Calibri"/>
                <a:cs typeface="Calibri"/>
                <a:sym typeface="Calibri"/>
              </a:endParaRPr>
            </a:p>
          </p:txBody>
        </p:sp>
        <p:pic>
          <p:nvPicPr>
            <p:cNvPr descr="City with solid fill" id="835" name="Google Shape;835;p161"/>
            <p:cNvPicPr preferRelativeResize="0"/>
            <p:nvPr/>
          </p:nvPicPr>
          <p:blipFill rotWithShape="1">
            <a:blip r:embed="rId4">
              <a:alphaModFix/>
            </a:blip>
            <a:srcRect b="0" l="0" r="0" t="0"/>
            <a:stretch/>
          </p:blipFill>
          <p:spPr>
            <a:xfrm>
              <a:off x="3028560" y="1139711"/>
              <a:ext cx="914400" cy="914400"/>
            </a:xfrm>
            <a:prstGeom prst="rect">
              <a:avLst/>
            </a:prstGeom>
            <a:noFill/>
            <a:ln>
              <a:noFill/>
            </a:ln>
          </p:spPr>
        </p:pic>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pic>
        <p:nvPicPr>
          <p:cNvPr id="840" name="Google Shape;840;p162"/>
          <p:cNvPicPr preferRelativeResize="0"/>
          <p:nvPr/>
        </p:nvPicPr>
        <p:blipFill rotWithShape="1">
          <a:blip r:embed="rId3">
            <a:alphaModFix/>
          </a:blip>
          <a:srcRect b="-8315" l="53643" r="-21435" t="49836"/>
          <a:stretch/>
        </p:blipFill>
        <p:spPr>
          <a:xfrm flipH="1">
            <a:off x="7311021" y="-138850"/>
            <a:ext cx="1997804" cy="1269650"/>
          </a:xfrm>
          <a:prstGeom prst="rect">
            <a:avLst/>
          </a:prstGeom>
          <a:noFill/>
          <a:ln>
            <a:noFill/>
          </a:ln>
        </p:spPr>
      </p:pic>
      <p:grpSp>
        <p:nvGrpSpPr>
          <p:cNvPr id="841" name="Google Shape;841;p162"/>
          <p:cNvGrpSpPr/>
          <p:nvPr/>
        </p:nvGrpSpPr>
        <p:grpSpPr>
          <a:xfrm>
            <a:off x="2511950" y="1448100"/>
            <a:ext cx="4219343" cy="1975818"/>
            <a:chOff x="2715064" y="885160"/>
            <a:chExt cx="3307991" cy="1423500"/>
          </a:xfrm>
        </p:grpSpPr>
        <p:sp>
          <p:nvSpPr>
            <p:cNvPr id="842" name="Google Shape;842;p162"/>
            <p:cNvSpPr txBox="1"/>
            <p:nvPr/>
          </p:nvSpPr>
          <p:spPr>
            <a:xfrm>
              <a:off x="4607355" y="1540898"/>
              <a:ext cx="1415700" cy="255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chemeClr val="accent1"/>
                </a:buClr>
                <a:buSzPts val="1800"/>
                <a:buFont typeface="Lato"/>
                <a:buNone/>
              </a:pPr>
              <a:r>
                <a:rPr b="1" lang="en-GB" sz="2300">
                  <a:solidFill>
                    <a:schemeClr val="accent1"/>
                  </a:solidFill>
                  <a:latin typeface="Lato"/>
                  <a:ea typeface="Lato"/>
                  <a:cs typeface="Lato"/>
                  <a:sym typeface="Lato"/>
                </a:rPr>
                <a:t>958.385</a:t>
              </a:r>
              <a:endParaRPr sz="1900"/>
            </a:p>
          </p:txBody>
        </p:sp>
        <p:sp>
          <p:nvSpPr>
            <p:cNvPr id="843" name="Google Shape;843;p162"/>
            <p:cNvSpPr/>
            <p:nvPr/>
          </p:nvSpPr>
          <p:spPr>
            <a:xfrm>
              <a:off x="2715064" y="885160"/>
              <a:ext cx="1541400" cy="14235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506">
                <a:solidFill>
                  <a:schemeClr val="lt1"/>
                </a:solidFill>
                <a:latin typeface="Calibri"/>
                <a:ea typeface="Calibri"/>
                <a:cs typeface="Calibri"/>
                <a:sym typeface="Calibri"/>
              </a:endParaRPr>
            </a:p>
          </p:txBody>
        </p:sp>
        <p:pic>
          <p:nvPicPr>
            <p:cNvPr descr="City with solid fill" id="844" name="Google Shape;844;p162"/>
            <p:cNvPicPr preferRelativeResize="0"/>
            <p:nvPr/>
          </p:nvPicPr>
          <p:blipFill rotWithShape="1">
            <a:blip r:embed="rId4">
              <a:alphaModFix/>
            </a:blip>
            <a:srcRect b="0" l="0" r="0" t="0"/>
            <a:stretch/>
          </p:blipFill>
          <p:spPr>
            <a:xfrm>
              <a:off x="3028560" y="1139711"/>
              <a:ext cx="914400" cy="914400"/>
            </a:xfrm>
            <a:prstGeom prst="rect">
              <a:avLst/>
            </a:prstGeom>
            <a:noFill/>
            <a:ln>
              <a:noFill/>
            </a:ln>
          </p:spPr>
        </p:pic>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pic>
        <p:nvPicPr>
          <p:cNvPr id="849" name="Google Shape;849;p163"/>
          <p:cNvPicPr preferRelativeResize="0"/>
          <p:nvPr/>
        </p:nvPicPr>
        <p:blipFill>
          <a:blip r:embed="rId3">
            <a:alphaModFix/>
          </a:blip>
          <a:stretch>
            <a:fillRect/>
          </a:stretch>
        </p:blipFill>
        <p:spPr>
          <a:xfrm>
            <a:off x="7281127" y="3596427"/>
            <a:ext cx="1125975" cy="556385"/>
          </a:xfrm>
          <a:prstGeom prst="rect">
            <a:avLst/>
          </a:prstGeom>
          <a:noFill/>
          <a:ln>
            <a:noFill/>
          </a:ln>
        </p:spPr>
      </p:pic>
      <p:pic>
        <p:nvPicPr>
          <p:cNvPr id="850" name="Google Shape;850;p163"/>
          <p:cNvPicPr preferRelativeResize="0"/>
          <p:nvPr/>
        </p:nvPicPr>
        <p:blipFill>
          <a:blip r:embed="rId4">
            <a:alphaModFix/>
          </a:blip>
          <a:stretch>
            <a:fillRect/>
          </a:stretch>
        </p:blipFill>
        <p:spPr>
          <a:xfrm>
            <a:off x="6660000" y="4311603"/>
            <a:ext cx="1125974" cy="557294"/>
          </a:xfrm>
          <a:prstGeom prst="rect">
            <a:avLst/>
          </a:prstGeom>
          <a:noFill/>
          <a:ln>
            <a:noFill/>
          </a:ln>
        </p:spPr>
      </p:pic>
      <p:sp>
        <p:nvSpPr>
          <p:cNvPr id="851" name="Google Shape;851;p163"/>
          <p:cNvSpPr txBox="1"/>
          <p:nvPr>
            <p:ph idx="1" type="body"/>
          </p:nvPr>
        </p:nvSpPr>
        <p:spPr>
          <a:xfrm>
            <a:off x="1080000" y="1952475"/>
            <a:ext cx="7516500" cy="964500"/>
          </a:xfrm>
          <a:prstGeom prst="rect">
            <a:avLst/>
          </a:prstGeom>
        </p:spPr>
        <p:txBody>
          <a:bodyPr anchorCtr="0" anchor="t" bIns="91425" lIns="91425" spcFirstLastPara="1" rIns="91425" wrap="square" tIns="91425">
            <a:normAutofit/>
          </a:bodyPr>
          <a:lstStyle/>
          <a:p>
            <a:pPr indent="-368300" lvl="0" marL="457200" rtl="0" algn="l">
              <a:lnSpc>
                <a:spcPct val="100000"/>
              </a:lnSpc>
              <a:spcBef>
                <a:spcPts val="0"/>
              </a:spcBef>
              <a:spcAft>
                <a:spcPts val="0"/>
              </a:spcAft>
              <a:buSzPts val="2200"/>
              <a:buFont typeface="Ubuntu"/>
              <a:buChar char="●"/>
            </a:pPr>
            <a:r>
              <a:rPr lang="en-GB" sz="2200"/>
              <a:t>Zijn er ook uitzonderingen op de verplichting? 👀</a:t>
            </a:r>
            <a:endParaRPr sz="26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sp>
        <p:nvSpPr>
          <p:cNvPr id="856" name="Google Shape;856;p164"/>
          <p:cNvSpPr txBox="1"/>
          <p:nvPr>
            <p:ph type="title"/>
          </p:nvPr>
        </p:nvSpPr>
        <p:spPr>
          <a:xfrm>
            <a:off x="540000" y="639850"/>
            <a:ext cx="7740300" cy="388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latin typeface="Ubuntu"/>
                <a:ea typeface="Ubuntu"/>
                <a:cs typeface="Ubuntu"/>
                <a:sym typeface="Ubuntu"/>
              </a:rPr>
              <a:t>Voor wie niet?</a:t>
            </a:r>
            <a:endParaRPr b="1">
              <a:latin typeface="Ubuntu"/>
              <a:ea typeface="Ubuntu"/>
              <a:cs typeface="Ubuntu"/>
              <a:sym typeface="Ubuntu"/>
            </a:endParaRPr>
          </a:p>
        </p:txBody>
      </p:sp>
      <p:sp>
        <p:nvSpPr>
          <p:cNvPr id="857" name="Google Shape;857;p164"/>
          <p:cNvSpPr txBox="1"/>
          <p:nvPr>
            <p:ph idx="1" type="body"/>
          </p:nvPr>
        </p:nvSpPr>
        <p:spPr>
          <a:xfrm>
            <a:off x="1080000" y="1432150"/>
            <a:ext cx="7200300" cy="3038100"/>
          </a:xfrm>
          <a:prstGeom prst="rect">
            <a:avLst/>
          </a:prstGeom>
        </p:spPr>
        <p:txBody>
          <a:bodyPr anchorCtr="0" anchor="t" bIns="91425" lIns="91425" spcFirstLastPara="1" rIns="91425" wrap="square" tIns="91425">
            <a:normAutofit/>
          </a:bodyPr>
          <a:lstStyle/>
          <a:p>
            <a:pPr indent="-317500" lvl="0" marL="457200" rtl="0" algn="l">
              <a:lnSpc>
                <a:spcPct val="100000"/>
              </a:lnSpc>
              <a:spcBef>
                <a:spcPts val="0"/>
              </a:spcBef>
              <a:spcAft>
                <a:spcPts val="0"/>
              </a:spcAft>
              <a:buSzPts val="1400"/>
              <a:buFont typeface="Ubuntu Light"/>
              <a:buChar char="●"/>
            </a:pPr>
            <a:r>
              <a:rPr lang="en-GB" sz="1400"/>
              <a:t>Forfaitaire btw-regelingen</a:t>
            </a:r>
            <a:r>
              <a:rPr b="0" lang="en-GB" sz="1400">
                <a:latin typeface="Ubuntu Light"/>
                <a:ea typeface="Ubuntu Light"/>
                <a:cs typeface="Ubuntu Light"/>
                <a:sym typeface="Ubuntu Light"/>
              </a:rPr>
              <a:t> die uitdoven in 2028</a:t>
            </a:r>
            <a:br>
              <a:rPr b="0" i="1" lang="en-GB" sz="1400">
                <a:latin typeface="Ubuntu Light"/>
                <a:ea typeface="Ubuntu Light"/>
                <a:cs typeface="Ubuntu Light"/>
                <a:sym typeface="Ubuntu Light"/>
              </a:rPr>
            </a:br>
            <a:endParaRPr b="0" i="1" sz="1400">
              <a:latin typeface="Ubuntu Light"/>
              <a:ea typeface="Ubuntu Light"/>
              <a:cs typeface="Ubuntu Light"/>
              <a:sym typeface="Ubuntu Light"/>
            </a:endParaRPr>
          </a:p>
          <a:p>
            <a:pPr indent="-317500" lvl="0" marL="457200" rtl="0" algn="l">
              <a:lnSpc>
                <a:spcPct val="100000"/>
              </a:lnSpc>
              <a:spcBef>
                <a:spcPts val="0"/>
              </a:spcBef>
              <a:spcAft>
                <a:spcPts val="0"/>
              </a:spcAft>
              <a:buSzPts val="1400"/>
              <a:buFont typeface="Ubuntu Light"/>
              <a:buChar char="●"/>
            </a:pPr>
            <a:r>
              <a:rPr b="0" lang="en-GB" sz="1400">
                <a:latin typeface="Ubuntu Light"/>
                <a:ea typeface="Ubuntu Light"/>
                <a:cs typeface="Ubuntu Light"/>
                <a:sym typeface="Ubuntu Light"/>
              </a:rPr>
              <a:t>Ondernemingen met </a:t>
            </a:r>
            <a:r>
              <a:rPr lang="en-GB" sz="1400"/>
              <a:t>btw-vrijstelling volgens art. 44</a:t>
            </a:r>
            <a:r>
              <a:rPr b="0" lang="en-GB" sz="1400">
                <a:latin typeface="Ubuntu Light"/>
                <a:ea typeface="Ubuntu Light"/>
                <a:cs typeface="Ubuntu Light"/>
                <a:sym typeface="Ubuntu Light"/>
              </a:rPr>
              <a:t>:</a:t>
            </a:r>
            <a:br>
              <a:rPr b="0" lang="en-GB" sz="1400">
                <a:latin typeface="Ubuntu Light"/>
                <a:ea typeface="Ubuntu Light"/>
                <a:cs typeface="Ubuntu Light"/>
                <a:sym typeface="Ubuntu Light"/>
              </a:rPr>
            </a:br>
            <a:endParaRPr b="0" sz="1400">
              <a:latin typeface="Ubuntu Light"/>
              <a:ea typeface="Ubuntu Light"/>
              <a:cs typeface="Ubuntu Light"/>
              <a:sym typeface="Ubuntu Light"/>
            </a:endParaRPr>
          </a:p>
          <a:p>
            <a:pPr indent="-317500" lvl="1" marL="914400" rtl="0" algn="l">
              <a:lnSpc>
                <a:spcPct val="100000"/>
              </a:lnSpc>
              <a:spcBef>
                <a:spcPts val="0"/>
              </a:spcBef>
              <a:spcAft>
                <a:spcPts val="0"/>
              </a:spcAft>
              <a:buSzPts val="1400"/>
              <a:buFont typeface="Ubuntu Light"/>
              <a:buChar char="○"/>
            </a:pPr>
            <a:r>
              <a:rPr lang="en-GB">
                <a:latin typeface="Ubuntu Light"/>
                <a:ea typeface="Ubuntu Light"/>
                <a:cs typeface="Ubuntu Light"/>
                <a:sym typeface="Ubuntu Light"/>
              </a:rPr>
              <a:t>Artsen, tandartsen, kinesitherapeuten,..</a:t>
            </a:r>
            <a:br>
              <a:rPr lang="en-GB">
                <a:latin typeface="Ubuntu Light"/>
                <a:ea typeface="Ubuntu Light"/>
                <a:cs typeface="Ubuntu Light"/>
                <a:sym typeface="Ubuntu Light"/>
              </a:rPr>
            </a:br>
            <a:endParaRPr>
              <a:latin typeface="Ubuntu Light"/>
              <a:ea typeface="Ubuntu Light"/>
              <a:cs typeface="Ubuntu Light"/>
              <a:sym typeface="Ubuntu Light"/>
            </a:endParaRPr>
          </a:p>
          <a:p>
            <a:pPr indent="-317500" lvl="1" marL="914400" rtl="0" algn="l">
              <a:lnSpc>
                <a:spcPct val="100000"/>
              </a:lnSpc>
              <a:spcBef>
                <a:spcPts val="0"/>
              </a:spcBef>
              <a:spcAft>
                <a:spcPts val="0"/>
              </a:spcAft>
              <a:buSzPts val="1400"/>
              <a:buFont typeface="Ubuntu Light"/>
              <a:buChar char="○"/>
            </a:pPr>
            <a:r>
              <a:rPr lang="en-GB">
                <a:latin typeface="Ubuntu Light"/>
                <a:ea typeface="Ubuntu Light"/>
                <a:cs typeface="Ubuntu Light"/>
                <a:sym typeface="Ubuntu Light"/>
              </a:rPr>
              <a:t>Ziekenhuizen, musea, bibliotheken, bejaardentehuizen,..</a:t>
            </a:r>
            <a:br>
              <a:rPr lang="en-GB">
                <a:latin typeface="Ubuntu Light"/>
                <a:ea typeface="Ubuntu Light"/>
                <a:cs typeface="Ubuntu Light"/>
                <a:sym typeface="Ubuntu Light"/>
              </a:rPr>
            </a:br>
            <a:endParaRPr>
              <a:latin typeface="Ubuntu Light"/>
              <a:ea typeface="Ubuntu Light"/>
              <a:cs typeface="Ubuntu Light"/>
              <a:sym typeface="Ubuntu Light"/>
            </a:endParaRPr>
          </a:p>
          <a:p>
            <a:pPr indent="-317500" lvl="1" marL="914400" rtl="0" algn="l">
              <a:lnSpc>
                <a:spcPct val="100000"/>
              </a:lnSpc>
              <a:spcBef>
                <a:spcPts val="0"/>
              </a:spcBef>
              <a:spcAft>
                <a:spcPts val="0"/>
              </a:spcAft>
              <a:buSzPts val="1400"/>
              <a:buFont typeface="Ubuntu Light"/>
              <a:buChar char="○"/>
            </a:pPr>
            <a:r>
              <a:rPr lang="en-GB">
                <a:latin typeface="Ubuntu Light"/>
                <a:ea typeface="Ubuntu Light"/>
                <a:cs typeface="Ubuntu Light"/>
                <a:sym typeface="Ubuntu Light"/>
              </a:rPr>
              <a:t>Verzekeringen, financiële instellingen,loterij, kans- en geldspelen,..</a:t>
            </a:r>
            <a:br>
              <a:rPr lang="en-GB">
                <a:latin typeface="Ubuntu Light"/>
                <a:ea typeface="Ubuntu Light"/>
                <a:cs typeface="Ubuntu Light"/>
                <a:sym typeface="Ubuntu Light"/>
              </a:rPr>
            </a:br>
            <a:endParaRPr>
              <a:latin typeface="Ubuntu Light"/>
              <a:ea typeface="Ubuntu Light"/>
              <a:cs typeface="Ubuntu Light"/>
              <a:sym typeface="Ubuntu Light"/>
            </a:endParaRPr>
          </a:p>
          <a:p>
            <a:pPr indent="-317500" lvl="1" marL="914400" rtl="0" algn="l">
              <a:lnSpc>
                <a:spcPct val="100000"/>
              </a:lnSpc>
              <a:spcBef>
                <a:spcPts val="0"/>
              </a:spcBef>
              <a:spcAft>
                <a:spcPts val="0"/>
              </a:spcAft>
              <a:buSzPts val="1400"/>
              <a:buFont typeface="Ubuntu Light"/>
              <a:buChar char="○"/>
            </a:pPr>
            <a:r>
              <a:rPr lang="en-GB">
                <a:latin typeface="Ubuntu Light"/>
                <a:ea typeface="Ubuntu Light"/>
                <a:cs typeface="Ubuntu Light"/>
                <a:sym typeface="Ubuntu Light"/>
              </a:rPr>
              <a:t>Verhuur met vrijstelling btw</a:t>
            </a:r>
            <a:endParaRPr>
              <a:latin typeface="Ubuntu Light"/>
              <a:ea typeface="Ubuntu Light"/>
              <a:cs typeface="Ubuntu Light"/>
              <a:sym typeface="Ubuntu Light"/>
            </a:endParaRPr>
          </a:p>
        </p:txBody>
      </p:sp>
      <p:pic>
        <p:nvPicPr>
          <p:cNvPr id="858" name="Google Shape;858;p164"/>
          <p:cNvPicPr preferRelativeResize="0"/>
          <p:nvPr/>
        </p:nvPicPr>
        <p:blipFill>
          <a:blip r:embed="rId3">
            <a:alphaModFix/>
          </a:blip>
          <a:stretch>
            <a:fillRect/>
          </a:stretch>
        </p:blipFill>
        <p:spPr>
          <a:xfrm>
            <a:off x="7281127" y="3596427"/>
            <a:ext cx="1125975" cy="556385"/>
          </a:xfrm>
          <a:prstGeom prst="rect">
            <a:avLst/>
          </a:prstGeom>
          <a:noFill/>
          <a:ln>
            <a:noFill/>
          </a:ln>
        </p:spPr>
      </p:pic>
      <p:pic>
        <p:nvPicPr>
          <p:cNvPr id="859" name="Google Shape;859;p164"/>
          <p:cNvPicPr preferRelativeResize="0"/>
          <p:nvPr/>
        </p:nvPicPr>
        <p:blipFill>
          <a:blip r:embed="rId4">
            <a:alphaModFix/>
          </a:blip>
          <a:stretch>
            <a:fillRect/>
          </a:stretch>
        </p:blipFill>
        <p:spPr>
          <a:xfrm>
            <a:off x="6660000" y="4311603"/>
            <a:ext cx="1125974" cy="55729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7">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63" name="Shape 863"/>
        <p:cNvGrpSpPr/>
        <p:nvPr/>
      </p:nvGrpSpPr>
      <p:grpSpPr>
        <a:xfrm>
          <a:off x="0" y="0"/>
          <a:ext cx="0" cy="0"/>
          <a:chOff x="0" y="0"/>
          <a:chExt cx="0" cy="0"/>
        </a:xfrm>
      </p:grpSpPr>
      <p:sp>
        <p:nvSpPr>
          <p:cNvPr id="864" name="Google Shape;864;p165"/>
          <p:cNvSpPr txBox="1"/>
          <p:nvPr/>
        </p:nvSpPr>
        <p:spPr>
          <a:xfrm>
            <a:off x="678175" y="1923975"/>
            <a:ext cx="7724700" cy="61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4800">
                <a:solidFill>
                  <a:schemeClr val="lt1"/>
                </a:solidFill>
                <a:latin typeface="Ubuntu"/>
                <a:ea typeface="Ubuntu"/>
                <a:cs typeface="Ubuntu"/>
                <a:sym typeface="Ubuntu"/>
              </a:rPr>
              <a:t>Zijn er nog niet-Peppol facturen?</a:t>
            </a:r>
            <a:endParaRPr b="1" sz="4800">
              <a:solidFill>
                <a:schemeClr val="lt1"/>
              </a:solidFill>
              <a:latin typeface="Ubuntu"/>
              <a:ea typeface="Ubuntu"/>
              <a:cs typeface="Ubuntu"/>
              <a:sym typeface="Ubuntu"/>
            </a:endParaRPr>
          </a:p>
          <a:p>
            <a:pPr indent="0" lvl="0" marL="0" rtl="0" algn="ctr">
              <a:spcBef>
                <a:spcPts val="0"/>
              </a:spcBef>
              <a:spcAft>
                <a:spcPts val="0"/>
              </a:spcAft>
              <a:buNone/>
            </a:pPr>
            <a:r>
              <a:t/>
            </a:r>
            <a:endParaRPr b="1" sz="4800">
              <a:solidFill>
                <a:schemeClr val="lt1"/>
              </a:solidFill>
              <a:latin typeface="Ubuntu"/>
              <a:ea typeface="Ubuntu"/>
              <a:cs typeface="Ubuntu"/>
              <a:sym typeface="Ubuntu"/>
            </a:endParaRPr>
          </a:p>
          <a:p>
            <a:pPr indent="0" lvl="0" marL="0" rtl="0" algn="ctr">
              <a:spcBef>
                <a:spcPts val="0"/>
              </a:spcBef>
              <a:spcAft>
                <a:spcPts val="0"/>
              </a:spcAft>
              <a:buNone/>
            </a:pPr>
            <a:r>
              <a:t/>
            </a:r>
            <a:endParaRPr b="1" sz="4800">
              <a:solidFill>
                <a:schemeClr val="lt1"/>
              </a:solidFill>
              <a:latin typeface="Ubuntu"/>
              <a:ea typeface="Ubuntu"/>
              <a:cs typeface="Ubuntu"/>
              <a:sym typeface="Ubuntu"/>
            </a:endParaRPr>
          </a:p>
          <a:p>
            <a:pPr indent="0" lvl="0" marL="0" rtl="0" algn="l">
              <a:spcBef>
                <a:spcPts val="0"/>
              </a:spcBef>
              <a:spcAft>
                <a:spcPts val="0"/>
              </a:spcAft>
              <a:buNone/>
            </a:pPr>
            <a:r>
              <a:t/>
            </a:r>
            <a:endParaRPr sz="3100">
              <a:solidFill>
                <a:schemeClr val="lt1"/>
              </a:solidFill>
              <a:latin typeface="Ubuntu Medium"/>
              <a:ea typeface="Ubuntu Medium"/>
              <a:cs typeface="Ubuntu Medium"/>
              <a:sym typeface="Ubuntu Medium"/>
            </a:endParaRPr>
          </a:p>
          <a:p>
            <a:pPr indent="0" lvl="0" marL="0" rtl="0" algn="ctr">
              <a:spcBef>
                <a:spcPts val="0"/>
              </a:spcBef>
              <a:spcAft>
                <a:spcPts val="0"/>
              </a:spcAft>
              <a:buNone/>
            </a:pPr>
            <a:r>
              <a:t/>
            </a:r>
            <a:endParaRPr sz="3100">
              <a:solidFill>
                <a:schemeClr val="lt1"/>
              </a:solidFill>
              <a:latin typeface="Ubuntu Medium"/>
              <a:ea typeface="Ubuntu Medium"/>
              <a:cs typeface="Ubuntu Medium"/>
              <a:sym typeface="Ubuntu Medium"/>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sp>
        <p:nvSpPr>
          <p:cNvPr id="869" name="Google Shape;869;p166"/>
          <p:cNvSpPr txBox="1"/>
          <p:nvPr>
            <p:ph type="title"/>
          </p:nvPr>
        </p:nvSpPr>
        <p:spPr>
          <a:xfrm>
            <a:off x="540000" y="639850"/>
            <a:ext cx="7740300" cy="388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latin typeface="Ubuntu"/>
                <a:ea typeface="Ubuntu"/>
                <a:cs typeface="Ubuntu"/>
                <a:sym typeface="Ubuntu"/>
              </a:rPr>
              <a:t>Niet-Peppol facturen?</a:t>
            </a:r>
            <a:endParaRPr b="1">
              <a:latin typeface="Ubuntu"/>
              <a:ea typeface="Ubuntu"/>
              <a:cs typeface="Ubuntu"/>
              <a:sym typeface="Ubuntu"/>
            </a:endParaRPr>
          </a:p>
        </p:txBody>
      </p:sp>
      <p:sp>
        <p:nvSpPr>
          <p:cNvPr id="870" name="Google Shape;870;p166"/>
          <p:cNvSpPr txBox="1"/>
          <p:nvPr>
            <p:ph idx="1" type="body"/>
          </p:nvPr>
        </p:nvSpPr>
        <p:spPr>
          <a:xfrm>
            <a:off x="1080000" y="1432150"/>
            <a:ext cx="7200300" cy="3038100"/>
          </a:xfrm>
          <a:prstGeom prst="rect">
            <a:avLst/>
          </a:prstGeom>
        </p:spPr>
        <p:txBody>
          <a:bodyPr anchorCtr="0" anchor="t" bIns="91425" lIns="91425" spcFirstLastPara="1" rIns="91425" wrap="square" tIns="91425">
            <a:normAutofit/>
          </a:bodyPr>
          <a:lstStyle/>
          <a:p>
            <a:pPr indent="-317500" lvl="0" marL="457200" rtl="0" algn="l">
              <a:lnSpc>
                <a:spcPct val="100000"/>
              </a:lnSpc>
              <a:spcBef>
                <a:spcPts val="0"/>
              </a:spcBef>
              <a:spcAft>
                <a:spcPts val="0"/>
              </a:spcAft>
              <a:buSzPts val="1400"/>
              <a:buFont typeface="Ubuntu Light"/>
              <a:buChar char="●"/>
            </a:pPr>
            <a:r>
              <a:rPr b="0" lang="en-GB" sz="1400">
                <a:latin typeface="Ubuntu Light"/>
                <a:ea typeface="Ubuntu Light"/>
                <a:cs typeface="Ubuntu Light"/>
                <a:sym typeface="Ubuntu Light"/>
              </a:rPr>
              <a:t>Verkoopfacturen naar </a:t>
            </a:r>
            <a:r>
              <a:rPr lang="en-GB" sz="1400"/>
              <a:t>particulieren</a:t>
            </a:r>
            <a:br>
              <a:rPr b="0" lang="en-GB" sz="1400">
                <a:latin typeface="Ubuntu Light"/>
                <a:ea typeface="Ubuntu Light"/>
                <a:cs typeface="Ubuntu Light"/>
                <a:sym typeface="Ubuntu Light"/>
              </a:rPr>
            </a:br>
            <a:endParaRPr b="0" sz="1400">
              <a:latin typeface="Ubuntu Light"/>
              <a:ea typeface="Ubuntu Light"/>
              <a:cs typeface="Ubuntu Light"/>
              <a:sym typeface="Ubuntu Light"/>
            </a:endParaRPr>
          </a:p>
          <a:p>
            <a:pPr indent="-317500" lvl="0" marL="457200" rtl="0" algn="l">
              <a:lnSpc>
                <a:spcPct val="100000"/>
              </a:lnSpc>
              <a:spcBef>
                <a:spcPts val="0"/>
              </a:spcBef>
              <a:spcAft>
                <a:spcPts val="0"/>
              </a:spcAft>
              <a:buSzPts val="1400"/>
              <a:buFont typeface="Arial"/>
              <a:buChar char="●"/>
            </a:pPr>
            <a:r>
              <a:rPr b="0" lang="en-GB" sz="1400">
                <a:latin typeface="Ubuntu Light"/>
                <a:ea typeface="Ubuntu Light"/>
                <a:cs typeface="Ubuntu Light"/>
                <a:sym typeface="Ubuntu Light"/>
              </a:rPr>
              <a:t>Verkoopfacturen verstuurd door </a:t>
            </a:r>
            <a:r>
              <a:rPr lang="en-GB" sz="1400"/>
              <a:t>vrijgestelde ondernemingen</a:t>
            </a:r>
            <a:br>
              <a:rPr lang="en-GB" sz="1400"/>
            </a:br>
            <a:endParaRPr sz="1400"/>
          </a:p>
          <a:p>
            <a:pPr indent="-310029" lvl="0" marL="457200" rtl="0" algn="l">
              <a:spcBef>
                <a:spcPts val="0"/>
              </a:spcBef>
              <a:spcAft>
                <a:spcPts val="0"/>
              </a:spcAft>
              <a:buSzPts val="1282"/>
              <a:buFont typeface="Ubuntu"/>
              <a:buChar char="●"/>
            </a:pPr>
            <a:r>
              <a:rPr lang="en-GB" sz="1400"/>
              <a:t>Tickets</a:t>
            </a:r>
            <a:r>
              <a:rPr b="0" lang="en-GB" sz="1400">
                <a:latin typeface="Ubuntu Light"/>
                <a:ea typeface="Ubuntu Light"/>
                <a:cs typeface="Ubuntu Light"/>
                <a:sym typeface="Ubuntu Light"/>
              </a:rPr>
              <a:t> (kassatickets, parkeertickets, tankbonnetjes, carwash, etc.)</a:t>
            </a:r>
            <a:br>
              <a:rPr b="0" lang="en-GB" sz="1400">
                <a:latin typeface="Ubuntu Light"/>
                <a:ea typeface="Ubuntu Light"/>
                <a:cs typeface="Ubuntu Light"/>
                <a:sym typeface="Ubuntu Light"/>
              </a:rPr>
            </a:br>
            <a:endParaRPr b="0" sz="1400">
              <a:latin typeface="Ubuntu Light"/>
              <a:ea typeface="Ubuntu Light"/>
              <a:cs typeface="Ubuntu Light"/>
              <a:sym typeface="Ubuntu Light"/>
            </a:endParaRPr>
          </a:p>
          <a:p>
            <a:pPr indent="-310029" lvl="0" marL="457200" rtl="0" algn="l">
              <a:spcBef>
                <a:spcPts val="0"/>
              </a:spcBef>
              <a:spcAft>
                <a:spcPts val="0"/>
              </a:spcAft>
              <a:buSzPts val="1282"/>
              <a:buFont typeface="Ubuntu"/>
              <a:buChar char="●"/>
            </a:pPr>
            <a:r>
              <a:rPr b="0" lang="en-GB" sz="1400">
                <a:latin typeface="Ubuntu Light"/>
                <a:ea typeface="Ubuntu Light"/>
                <a:cs typeface="Ubuntu Light"/>
                <a:sym typeface="Ubuntu Light"/>
              </a:rPr>
              <a:t>Facturen van </a:t>
            </a:r>
            <a:r>
              <a:rPr lang="en-GB" sz="1400"/>
              <a:t>niet-Belgische gevestigde leveranciers</a:t>
            </a:r>
            <a:r>
              <a:rPr b="0" lang="en-GB" sz="1400">
                <a:latin typeface="Ubuntu Light"/>
                <a:ea typeface="Ubuntu Light"/>
                <a:cs typeface="Ubuntu Light"/>
                <a:sym typeface="Ubuntu Light"/>
              </a:rPr>
              <a:t> (intracommunautair)</a:t>
            </a:r>
            <a:endParaRPr b="0" sz="1400">
              <a:latin typeface="Ubuntu Light"/>
              <a:ea typeface="Ubuntu Light"/>
              <a:cs typeface="Ubuntu Light"/>
              <a:sym typeface="Ubuntu Light"/>
            </a:endParaRPr>
          </a:p>
        </p:txBody>
      </p:sp>
      <p:pic>
        <p:nvPicPr>
          <p:cNvPr id="871" name="Google Shape;871;p166"/>
          <p:cNvPicPr preferRelativeResize="0"/>
          <p:nvPr/>
        </p:nvPicPr>
        <p:blipFill>
          <a:blip r:embed="rId3">
            <a:alphaModFix/>
          </a:blip>
          <a:stretch>
            <a:fillRect/>
          </a:stretch>
        </p:blipFill>
        <p:spPr>
          <a:xfrm>
            <a:off x="7281127" y="3596427"/>
            <a:ext cx="1125975" cy="556385"/>
          </a:xfrm>
          <a:prstGeom prst="rect">
            <a:avLst/>
          </a:prstGeom>
          <a:noFill/>
          <a:ln>
            <a:noFill/>
          </a:ln>
        </p:spPr>
      </p:pic>
      <p:pic>
        <p:nvPicPr>
          <p:cNvPr id="872" name="Google Shape;872;p166"/>
          <p:cNvPicPr preferRelativeResize="0"/>
          <p:nvPr/>
        </p:nvPicPr>
        <p:blipFill>
          <a:blip r:embed="rId4">
            <a:alphaModFix/>
          </a:blip>
          <a:stretch>
            <a:fillRect/>
          </a:stretch>
        </p:blipFill>
        <p:spPr>
          <a:xfrm>
            <a:off x="6660000" y="4311603"/>
            <a:ext cx="1125974" cy="55729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0">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sp>
        <p:nvSpPr>
          <p:cNvPr id="877" name="Google Shape;877;p167"/>
          <p:cNvSpPr txBox="1"/>
          <p:nvPr>
            <p:ph idx="1" type="body"/>
          </p:nvPr>
        </p:nvSpPr>
        <p:spPr>
          <a:xfrm>
            <a:off x="4407325" y="703950"/>
            <a:ext cx="4137600" cy="9315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0" lang="en-GB" sz="1700"/>
              <a:t>Maar niet alleen elektronische facturen.</a:t>
            </a:r>
            <a:endParaRPr b="0" sz="1700"/>
          </a:p>
        </p:txBody>
      </p:sp>
      <p:pic>
        <p:nvPicPr>
          <p:cNvPr id="878" name="Google Shape;878;p167"/>
          <p:cNvPicPr preferRelativeResize="0"/>
          <p:nvPr/>
        </p:nvPicPr>
        <p:blipFill>
          <a:blip r:embed="rId3">
            <a:alphaModFix/>
          </a:blip>
          <a:stretch>
            <a:fillRect/>
          </a:stretch>
        </p:blipFill>
        <p:spPr>
          <a:xfrm>
            <a:off x="152400" y="152400"/>
            <a:ext cx="400050" cy="476250"/>
          </a:xfrm>
          <a:prstGeom prst="rect">
            <a:avLst/>
          </a:prstGeom>
          <a:noFill/>
          <a:ln>
            <a:noFill/>
          </a:ln>
        </p:spPr>
      </p:pic>
      <p:sp>
        <p:nvSpPr>
          <p:cNvPr id="879" name="Google Shape;879;p167"/>
          <p:cNvSpPr txBox="1"/>
          <p:nvPr/>
        </p:nvSpPr>
        <p:spPr>
          <a:xfrm>
            <a:off x="4887902" y="1591125"/>
            <a:ext cx="3544200" cy="30381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1200"/>
              </a:spcBef>
              <a:spcAft>
                <a:spcPts val="0"/>
              </a:spcAft>
              <a:buClr>
                <a:schemeClr val="dk1"/>
              </a:buClr>
              <a:buSzPts val="1100"/>
              <a:buFont typeface="Arial"/>
              <a:buNone/>
            </a:pPr>
            <a:r>
              <a:rPr lang="en-GB">
                <a:latin typeface="Ubuntu Light"/>
                <a:ea typeface="Ubuntu Light"/>
                <a:cs typeface="Ubuntu Light"/>
                <a:sym typeface="Ubuntu Light"/>
              </a:rPr>
              <a:t>Het gaat ook om </a:t>
            </a:r>
            <a:r>
              <a:rPr b="1" lang="en-GB">
                <a:latin typeface="Ubuntu"/>
                <a:ea typeface="Ubuntu"/>
                <a:cs typeface="Ubuntu"/>
                <a:sym typeface="Ubuntu"/>
              </a:rPr>
              <a:t>andere soorten documenten</a:t>
            </a:r>
            <a:r>
              <a:rPr lang="en-GB">
                <a:latin typeface="Ubuntu Light"/>
                <a:ea typeface="Ubuntu Light"/>
                <a:cs typeface="Ubuntu Light"/>
                <a:sym typeface="Ubuntu Light"/>
              </a:rPr>
              <a:t>:</a:t>
            </a:r>
            <a:endParaRPr>
              <a:latin typeface="Ubuntu Light"/>
              <a:ea typeface="Ubuntu Light"/>
              <a:cs typeface="Ubuntu Light"/>
              <a:sym typeface="Ubuntu Light"/>
            </a:endParaRPr>
          </a:p>
          <a:p>
            <a:pPr indent="-342900" lvl="0" marL="457200" marR="0" rtl="0" algn="l">
              <a:lnSpc>
                <a:spcPct val="100000"/>
              </a:lnSpc>
              <a:spcBef>
                <a:spcPts val="1200"/>
              </a:spcBef>
              <a:spcAft>
                <a:spcPts val="0"/>
              </a:spcAft>
              <a:buClr>
                <a:srgbClr val="000000"/>
              </a:buClr>
              <a:buSzPts val="1800"/>
              <a:buFont typeface="Ubuntu Light"/>
              <a:buChar char="●"/>
            </a:pPr>
            <a:r>
              <a:rPr lang="en-GB">
                <a:latin typeface="Ubuntu Light"/>
                <a:ea typeface="Ubuntu Light"/>
                <a:cs typeface="Ubuntu Light"/>
                <a:sym typeface="Ubuntu Light"/>
              </a:rPr>
              <a:t>Creditnota's</a:t>
            </a:r>
            <a:endParaRPr>
              <a:latin typeface="Ubuntu Light"/>
              <a:ea typeface="Ubuntu Light"/>
              <a:cs typeface="Ubuntu Light"/>
              <a:sym typeface="Ubuntu Light"/>
            </a:endParaRPr>
          </a:p>
          <a:p>
            <a:pPr indent="-342900" lvl="0" marL="457200" marR="0" rtl="0" algn="l">
              <a:lnSpc>
                <a:spcPct val="100000"/>
              </a:lnSpc>
              <a:spcBef>
                <a:spcPts val="0"/>
              </a:spcBef>
              <a:spcAft>
                <a:spcPts val="0"/>
              </a:spcAft>
              <a:buClr>
                <a:srgbClr val="000000"/>
              </a:buClr>
              <a:buSzPts val="1800"/>
              <a:buFont typeface="Ubuntu Light"/>
              <a:buChar char="●"/>
            </a:pPr>
            <a:r>
              <a:rPr lang="en-GB">
                <a:latin typeface="Ubuntu Light"/>
                <a:ea typeface="Ubuntu Light"/>
                <a:cs typeface="Ubuntu Light"/>
                <a:sym typeface="Ubuntu Light"/>
              </a:rPr>
              <a:t>Bestelbonnen</a:t>
            </a:r>
            <a:endParaRPr>
              <a:latin typeface="Ubuntu Light"/>
              <a:ea typeface="Ubuntu Light"/>
              <a:cs typeface="Ubuntu Light"/>
              <a:sym typeface="Ubuntu Light"/>
            </a:endParaRPr>
          </a:p>
          <a:p>
            <a:pPr indent="-342900" lvl="0" marL="457200" marR="0" rtl="0" algn="l">
              <a:lnSpc>
                <a:spcPct val="100000"/>
              </a:lnSpc>
              <a:spcBef>
                <a:spcPts val="0"/>
              </a:spcBef>
              <a:spcAft>
                <a:spcPts val="0"/>
              </a:spcAft>
              <a:buClr>
                <a:srgbClr val="000000"/>
              </a:buClr>
              <a:buSzPts val="1800"/>
              <a:buFont typeface="Ubuntu Light"/>
              <a:buChar char="●"/>
            </a:pPr>
            <a:r>
              <a:rPr lang="en-GB">
                <a:latin typeface="Ubuntu Light"/>
                <a:ea typeface="Ubuntu Light"/>
                <a:cs typeface="Ubuntu Light"/>
                <a:sym typeface="Ubuntu Light"/>
              </a:rPr>
              <a:t>Orderbevestigingen</a:t>
            </a:r>
            <a:endParaRPr>
              <a:latin typeface="Ubuntu Light"/>
              <a:ea typeface="Ubuntu Light"/>
              <a:cs typeface="Ubuntu Light"/>
              <a:sym typeface="Ubuntu Light"/>
            </a:endParaRPr>
          </a:p>
          <a:p>
            <a:pPr indent="-342900" lvl="0" marL="457200" marR="0" rtl="0" algn="l">
              <a:lnSpc>
                <a:spcPct val="100000"/>
              </a:lnSpc>
              <a:spcBef>
                <a:spcPts val="0"/>
              </a:spcBef>
              <a:spcAft>
                <a:spcPts val="0"/>
              </a:spcAft>
              <a:buClr>
                <a:srgbClr val="000000"/>
              </a:buClr>
              <a:buSzPts val="1800"/>
              <a:buFont typeface="Ubuntu Light"/>
              <a:buChar char="●"/>
            </a:pPr>
            <a:r>
              <a:rPr lang="en-GB">
                <a:latin typeface="Ubuntu Light"/>
                <a:ea typeface="Ubuntu Light"/>
                <a:cs typeface="Ubuntu Light"/>
                <a:sym typeface="Ubuntu Light"/>
              </a:rPr>
              <a:t>Leveringsbonnen</a:t>
            </a:r>
            <a:endParaRPr>
              <a:latin typeface="Ubuntu Light"/>
              <a:ea typeface="Ubuntu Light"/>
              <a:cs typeface="Ubuntu Light"/>
              <a:sym typeface="Ubuntu Light"/>
            </a:endParaRPr>
          </a:p>
          <a:p>
            <a:pPr indent="-342900" lvl="0" marL="457200" marR="0" rtl="0" algn="l">
              <a:lnSpc>
                <a:spcPct val="100000"/>
              </a:lnSpc>
              <a:spcBef>
                <a:spcPts val="0"/>
              </a:spcBef>
              <a:spcAft>
                <a:spcPts val="0"/>
              </a:spcAft>
              <a:buClr>
                <a:srgbClr val="000000"/>
              </a:buClr>
              <a:buSzPts val="1800"/>
              <a:buFont typeface="Ubuntu Light"/>
              <a:buChar char="●"/>
            </a:pPr>
            <a:r>
              <a:rPr lang="en-GB">
                <a:latin typeface="Ubuntu Light"/>
                <a:ea typeface="Ubuntu Light"/>
                <a:cs typeface="Ubuntu Light"/>
                <a:sym typeface="Ubuntu Light"/>
              </a:rPr>
              <a:t>Catalogi</a:t>
            </a:r>
            <a:endParaRPr>
              <a:latin typeface="Ubuntu Light"/>
              <a:ea typeface="Ubuntu Light"/>
              <a:cs typeface="Ubuntu Light"/>
              <a:sym typeface="Ubuntu Light"/>
            </a:endParaRPr>
          </a:p>
          <a:p>
            <a:pPr indent="-342900" lvl="0" marL="457200" marR="0" rtl="0" algn="l">
              <a:lnSpc>
                <a:spcPct val="100000"/>
              </a:lnSpc>
              <a:spcBef>
                <a:spcPts val="0"/>
              </a:spcBef>
              <a:spcAft>
                <a:spcPts val="0"/>
              </a:spcAft>
              <a:buClr>
                <a:srgbClr val="000000"/>
              </a:buClr>
              <a:buSzPts val="1800"/>
              <a:buFont typeface="Ubuntu Light"/>
              <a:buChar char="●"/>
            </a:pPr>
            <a:r>
              <a:rPr lang="en-GB">
                <a:latin typeface="Ubuntu Light"/>
                <a:ea typeface="Ubuntu Light"/>
                <a:cs typeface="Ubuntu Light"/>
                <a:sym typeface="Ubuntu Light"/>
              </a:rPr>
              <a:t>e-CMR - elektronische vrachtbrief - wegtransport</a:t>
            </a:r>
            <a:endParaRPr>
              <a:latin typeface="Ubuntu Light"/>
              <a:ea typeface="Ubuntu Light"/>
              <a:cs typeface="Ubuntu Light"/>
              <a:sym typeface="Ubuntu Light"/>
            </a:endParaRPr>
          </a:p>
          <a:p>
            <a:pPr indent="-342900" lvl="0" marL="457200" marR="0" rtl="0" algn="l">
              <a:lnSpc>
                <a:spcPct val="100000"/>
              </a:lnSpc>
              <a:spcBef>
                <a:spcPts val="0"/>
              </a:spcBef>
              <a:spcAft>
                <a:spcPts val="0"/>
              </a:spcAft>
              <a:buClr>
                <a:srgbClr val="000000"/>
              </a:buClr>
              <a:buSzPts val="1800"/>
              <a:buFont typeface="Ubuntu Light"/>
              <a:buChar char="●"/>
            </a:pPr>
            <a:r>
              <a:rPr lang="en-GB">
                <a:latin typeface="Ubuntu Light"/>
                <a:ea typeface="Ubuntu Light"/>
                <a:cs typeface="Ubuntu Light"/>
                <a:sym typeface="Ubuntu Light"/>
              </a:rPr>
              <a:t>...</a:t>
            </a:r>
            <a:endParaRPr>
              <a:solidFill>
                <a:srgbClr val="000000"/>
              </a:solidFill>
              <a:latin typeface="Ubuntu Light"/>
              <a:ea typeface="Ubuntu Light"/>
              <a:cs typeface="Ubuntu Light"/>
              <a:sym typeface="Ubuntu Light"/>
            </a:endParaRPr>
          </a:p>
        </p:txBody>
      </p:sp>
      <p:pic>
        <p:nvPicPr>
          <p:cNvPr id="880" name="Google Shape;880;p167"/>
          <p:cNvPicPr preferRelativeResize="0"/>
          <p:nvPr/>
        </p:nvPicPr>
        <p:blipFill>
          <a:blip r:embed="rId4">
            <a:alphaModFix/>
          </a:blip>
          <a:stretch>
            <a:fillRect/>
          </a:stretch>
        </p:blipFill>
        <p:spPr>
          <a:xfrm>
            <a:off x="2471903" y="524225"/>
            <a:ext cx="1456659" cy="719775"/>
          </a:xfrm>
          <a:prstGeom prst="rect">
            <a:avLst/>
          </a:prstGeom>
          <a:noFill/>
          <a:ln>
            <a:noFill/>
          </a:ln>
        </p:spPr>
      </p:pic>
      <p:sp>
        <p:nvSpPr>
          <p:cNvPr id="881" name="Google Shape;881;p167"/>
          <p:cNvSpPr/>
          <p:nvPr/>
        </p:nvSpPr>
        <p:spPr>
          <a:xfrm>
            <a:off x="2765975" y="1244000"/>
            <a:ext cx="868500" cy="442200"/>
          </a:xfrm>
          <a:prstGeom prst="rect">
            <a:avLst/>
          </a:prstGeom>
          <a:solidFill>
            <a:srgbClr val="F8F8F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pic>
        <p:nvPicPr>
          <p:cNvPr id="882" name="Google Shape;882;p167"/>
          <p:cNvPicPr preferRelativeResize="0"/>
          <p:nvPr/>
        </p:nvPicPr>
        <p:blipFill>
          <a:blip r:embed="rId5">
            <a:alphaModFix/>
          </a:blip>
          <a:stretch>
            <a:fillRect/>
          </a:stretch>
        </p:blipFill>
        <p:spPr>
          <a:xfrm>
            <a:off x="3336500" y="1301075"/>
            <a:ext cx="625375" cy="10166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86" name="Shape 886"/>
        <p:cNvGrpSpPr/>
        <p:nvPr/>
      </p:nvGrpSpPr>
      <p:grpSpPr>
        <a:xfrm>
          <a:off x="0" y="0"/>
          <a:ext cx="0" cy="0"/>
          <a:chOff x="0" y="0"/>
          <a:chExt cx="0" cy="0"/>
        </a:xfrm>
      </p:grpSpPr>
      <p:sp>
        <p:nvSpPr>
          <p:cNvPr id="887" name="Google Shape;887;p168"/>
          <p:cNvSpPr txBox="1"/>
          <p:nvPr/>
        </p:nvSpPr>
        <p:spPr>
          <a:xfrm>
            <a:off x="678175" y="1923975"/>
            <a:ext cx="7724700" cy="61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4800">
                <a:solidFill>
                  <a:schemeClr val="lt1"/>
                </a:solidFill>
                <a:latin typeface="Ubuntu"/>
                <a:ea typeface="Ubuntu"/>
                <a:cs typeface="Ubuntu"/>
                <a:sym typeface="Ubuntu"/>
              </a:rPr>
              <a:t>Wat na 2026 … ?</a:t>
            </a:r>
            <a:endParaRPr b="1" sz="4800">
              <a:solidFill>
                <a:schemeClr val="lt1"/>
              </a:solidFill>
              <a:latin typeface="Ubuntu"/>
              <a:ea typeface="Ubuntu"/>
              <a:cs typeface="Ubuntu"/>
              <a:sym typeface="Ubuntu"/>
            </a:endParaRPr>
          </a:p>
          <a:p>
            <a:pPr indent="0" lvl="0" marL="0" rtl="0" algn="ctr">
              <a:spcBef>
                <a:spcPts val="0"/>
              </a:spcBef>
              <a:spcAft>
                <a:spcPts val="0"/>
              </a:spcAft>
              <a:buNone/>
            </a:pPr>
            <a:r>
              <a:t/>
            </a:r>
            <a:endParaRPr b="1" sz="4800">
              <a:solidFill>
                <a:schemeClr val="lt1"/>
              </a:solidFill>
              <a:latin typeface="Ubuntu"/>
              <a:ea typeface="Ubuntu"/>
              <a:cs typeface="Ubuntu"/>
              <a:sym typeface="Ubuntu"/>
            </a:endParaRPr>
          </a:p>
          <a:p>
            <a:pPr indent="0" lvl="0" marL="0" rtl="0" algn="ctr">
              <a:spcBef>
                <a:spcPts val="0"/>
              </a:spcBef>
              <a:spcAft>
                <a:spcPts val="0"/>
              </a:spcAft>
              <a:buNone/>
            </a:pPr>
            <a:r>
              <a:t/>
            </a:r>
            <a:endParaRPr b="1" sz="4800">
              <a:solidFill>
                <a:schemeClr val="lt1"/>
              </a:solidFill>
              <a:latin typeface="Ubuntu"/>
              <a:ea typeface="Ubuntu"/>
              <a:cs typeface="Ubuntu"/>
              <a:sym typeface="Ubuntu"/>
            </a:endParaRPr>
          </a:p>
          <a:p>
            <a:pPr indent="0" lvl="0" marL="0" rtl="0" algn="l">
              <a:spcBef>
                <a:spcPts val="0"/>
              </a:spcBef>
              <a:spcAft>
                <a:spcPts val="0"/>
              </a:spcAft>
              <a:buNone/>
            </a:pPr>
            <a:r>
              <a:t/>
            </a:r>
            <a:endParaRPr sz="3100">
              <a:solidFill>
                <a:schemeClr val="lt1"/>
              </a:solidFill>
              <a:latin typeface="Ubuntu Medium"/>
              <a:ea typeface="Ubuntu Medium"/>
              <a:cs typeface="Ubuntu Medium"/>
              <a:sym typeface="Ubuntu Medium"/>
            </a:endParaRPr>
          </a:p>
          <a:p>
            <a:pPr indent="0" lvl="0" marL="0" rtl="0" algn="ctr">
              <a:spcBef>
                <a:spcPts val="0"/>
              </a:spcBef>
              <a:spcAft>
                <a:spcPts val="0"/>
              </a:spcAft>
              <a:buNone/>
            </a:pPr>
            <a:r>
              <a:t/>
            </a:r>
            <a:endParaRPr sz="3100">
              <a:solidFill>
                <a:schemeClr val="lt1"/>
              </a:solidFill>
              <a:latin typeface="Ubuntu Medium"/>
              <a:ea typeface="Ubuntu Medium"/>
              <a:cs typeface="Ubuntu Medium"/>
              <a:sym typeface="Ubuntu Medium"/>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blipFill>
          <a:blip r:embed="rId3">
            <a:alphaModFix/>
          </a:blip>
          <a:stretch>
            <a:fillRect/>
          </a:stretch>
        </a:blipFill>
      </p:bgPr>
    </p:bg>
    <p:spTree>
      <p:nvGrpSpPr>
        <p:cNvPr id="472" name="Shape 472"/>
        <p:cNvGrpSpPr/>
        <p:nvPr/>
      </p:nvGrpSpPr>
      <p:grpSpPr>
        <a:xfrm>
          <a:off x="0" y="0"/>
          <a:ext cx="0" cy="0"/>
          <a:chOff x="0" y="0"/>
          <a:chExt cx="0" cy="0"/>
        </a:xfrm>
      </p:grpSpPr>
      <p:sp>
        <p:nvSpPr>
          <p:cNvPr id="473" name="Google Shape;473;p133"/>
          <p:cNvSpPr txBox="1"/>
          <p:nvPr/>
        </p:nvSpPr>
        <p:spPr>
          <a:xfrm>
            <a:off x="730650" y="2264850"/>
            <a:ext cx="7611000" cy="613800"/>
          </a:xfrm>
          <a:prstGeom prst="rect">
            <a:avLst/>
          </a:prstGeom>
          <a:noFill/>
          <a:ln>
            <a:noFill/>
          </a:ln>
        </p:spPr>
        <p:txBody>
          <a:bodyPr anchorCtr="0" anchor="t" bIns="91425" lIns="91425" spcFirstLastPara="1" rIns="91425" wrap="square" tIns="91425">
            <a:noAutofit/>
          </a:bodyPr>
          <a:lstStyle/>
          <a:p>
            <a:pPr indent="-533400" lvl="0" marL="457200" marR="0" rtl="0" algn="ctr">
              <a:lnSpc>
                <a:spcPct val="100000"/>
              </a:lnSpc>
              <a:spcBef>
                <a:spcPts val="0"/>
              </a:spcBef>
              <a:spcAft>
                <a:spcPts val="0"/>
              </a:spcAft>
              <a:buClr>
                <a:schemeClr val="lt1"/>
              </a:buClr>
              <a:buSzPts val="4800"/>
              <a:buFont typeface="Ubuntu"/>
              <a:buAutoNum type="arabicPeriod"/>
            </a:pPr>
            <a:r>
              <a:rPr b="1" lang="en-GB" sz="4800">
                <a:solidFill>
                  <a:schemeClr val="lt1"/>
                </a:solidFill>
                <a:latin typeface="Ubuntu"/>
                <a:ea typeface="Ubuntu"/>
                <a:cs typeface="Ubuntu"/>
                <a:sym typeface="Ubuntu"/>
              </a:rPr>
              <a:t>E-invoicing - evolutie</a:t>
            </a:r>
            <a:endParaRPr sz="3100">
              <a:solidFill>
                <a:schemeClr val="lt1"/>
              </a:solidFill>
              <a:latin typeface="Ubuntu Medium"/>
              <a:ea typeface="Ubuntu Medium"/>
              <a:cs typeface="Ubuntu Medium"/>
              <a:sym typeface="Ubuntu Medium"/>
            </a:endParaRPr>
          </a:p>
          <a:p>
            <a:pPr indent="0" lvl="0" marL="0" rtl="0" algn="ctr">
              <a:spcBef>
                <a:spcPts val="0"/>
              </a:spcBef>
              <a:spcAft>
                <a:spcPts val="0"/>
              </a:spcAft>
              <a:buNone/>
            </a:pPr>
            <a:r>
              <a:t/>
            </a:r>
            <a:endParaRPr sz="3100">
              <a:solidFill>
                <a:schemeClr val="lt1"/>
              </a:solidFill>
              <a:latin typeface="Ubuntu Medium"/>
              <a:ea typeface="Ubuntu Medium"/>
              <a:cs typeface="Ubuntu Medium"/>
              <a:sym typeface="Ubuntu Medium"/>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pic>
        <p:nvPicPr>
          <p:cNvPr id="892" name="Google Shape;892;p169"/>
          <p:cNvPicPr preferRelativeResize="0"/>
          <p:nvPr/>
        </p:nvPicPr>
        <p:blipFill>
          <a:blip r:embed="rId4">
            <a:alphaModFix/>
          </a:blip>
          <a:stretch>
            <a:fillRect/>
          </a:stretch>
        </p:blipFill>
        <p:spPr>
          <a:xfrm>
            <a:off x="152400" y="152400"/>
            <a:ext cx="400050" cy="476250"/>
          </a:xfrm>
          <a:prstGeom prst="rect">
            <a:avLst/>
          </a:prstGeom>
          <a:noFill/>
          <a:ln>
            <a:noFill/>
          </a:ln>
        </p:spPr>
      </p:pic>
      <p:pic>
        <p:nvPicPr>
          <p:cNvPr id="893" name="Google Shape;893;p169"/>
          <p:cNvPicPr preferRelativeResize="0"/>
          <p:nvPr/>
        </p:nvPicPr>
        <p:blipFill>
          <a:blip r:embed="rId5">
            <a:alphaModFix/>
          </a:blip>
          <a:stretch>
            <a:fillRect/>
          </a:stretch>
        </p:blipFill>
        <p:spPr>
          <a:xfrm>
            <a:off x="2471903" y="524225"/>
            <a:ext cx="1456659" cy="719775"/>
          </a:xfrm>
          <a:prstGeom prst="rect">
            <a:avLst/>
          </a:prstGeom>
          <a:noFill/>
          <a:ln>
            <a:noFill/>
          </a:ln>
        </p:spPr>
      </p:pic>
      <p:sp>
        <p:nvSpPr>
          <p:cNvPr id="894" name="Google Shape;894;p169"/>
          <p:cNvSpPr/>
          <p:nvPr/>
        </p:nvSpPr>
        <p:spPr>
          <a:xfrm>
            <a:off x="2765975" y="1244000"/>
            <a:ext cx="868500" cy="442200"/>
          </a:xfrm>
          <a:prstGeom prst="rect">
            <a:avLst/>
          </a:prstGeom>
          <a:solidFill>
            <a:srgbClr val="F8F8F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pic>
        <p:nvPicPr>
          <p:cNvPr id="895" name="Google Shape;895;p169"/>
          <p:cNvPicPr preferRelativeResize="0"/>
          <p:nvPr/>
        </p:nvPicPr>
        <p:blipFill>
          <a:blip r:embed="rId6">
            <a:alphaModFix/>
          </a:blip>
          <a:stretch>
            <a:fillRect/>
          </a:stretch>
        </p:blipFill>
        <p:spPr>
          <a:xfrm>
            <a:off x="3336500" y="1301075"/>
            <a:ext cx="625375" cy="1016675"/>
          </a:xfrm>
          <a:prstGeom prst="rect">
            <a:avLst/>
          </a:prstGeom>
          <a:noFill/>
          <a:ln>
            <a:noFill/>
          </a:ln>
        </p:spPr>
      </p:pic>
      <p:sp>
        <p:nvSpPr>
          <p:cNvPr id="896" name="Google Shape;896;p169"/>
          <p:cNvSpPr txBox="1"/>
          <p:nvPr>
            <p:ph idx="1" type="body"/>
          </p:nvPr>
        </p:nvSpPr>
        <p:spPr>
          <a:xfrm>
            <a:off x="4821201" y="1455551"/>
            <a:ext cx="4137600" cy="3742500"/>
          </a:xfrm>
          <a:prstGeom prst="rect">
            <a:avLst/>
          </a:prstGeom>
        </p:spPr>
        <p:txBody>
          <a:bodyPr anchorCtr="0" anchor="t" bIns="91425" lIns="91425" spcFirstLastPara="1" rIns="91425" wrap="square" tIns="91425">
            <a:normAutofit/>
          </a:bodyPr>
          <a:lstStyle/>
          <a:p>
            <a:pPr indent="-317500" lvl="0" marL="457200" rtl="0" algn="l">
              <a:lnSpc>
                <a:spcPct val="100000"/>
              </a:lnSpc>
              <a:spcBef>
                <a:spcPts val="0"/>
              </a:spcBef>
              <a:spcAft>
                <a:spcPts val="0"/>
              </a:spcAft>
              <a:buSzPts val="1400"/>
              <a:buChar char="●"/>
            </a:pPr>
            <a:r>
              <a:rPr lang="en-GB" sz="1400"/>
              <a:t>E-reporting (NRT)</a:t>
            </a:r>
            <a:br>
              <a:rPr lang="en-GB" sz="1400"/>
            </a:br>
            <a:endParaRPr sz="1400"/>
          </a:p>
          <a:p>
            <a:pPr indent="-317500" lvl="0" marL="457200" rtl="0" algn="l">
              <a:lnSpc>
                <a:spcPct val="100000"/>
              </a:lnSpc>
              <a:spcBef>
                <a:spcPts val="0"/>
              </a:spcBef>
              <a:spcAft>
                <a:spcPts val="0"/>
              </a:spcAft>
              <a:buSzPts val="1400"/>
              <a:buChar char="●"/>
            </a:pPr>
            <a:r>
              <a:rPr lang="en-GB" sz="1400"/>
              <a:t>Invoice Message Response</a:t>
            </a:r>
            <a:br>
              <a:rPr lang="en-GB" sz="1400"/>
            </a:br>
            <a:endParaRPr sz="1400"/>
          </a:p>
          <a:p>
            <a:pPr indent="-317500" lvl="0" marL="457200" rtl="0" algn="l">
              <a:lnSpc>
                <a:spcPct val="100000"/>
              </a:lnSpc>
              <a:spcBef>
                <a:spcPts val="0"/>
              </a:spcBef>
              <a:spcAft>
                <a:spcPts val="0"/>
              </a:spcAft>
              <a:buSzPts val="1400"/>
              <a:buChar char="●"/>
            </a:pPr>
            <a:r>
              <a:rPr lang="en-GB" sz="1400"/>
              <a:t>E-ordering, e-delivery, …</a:t>
            </a:r>
            <a:br>
              <a:rPr lang="en-GB" sz="1400"/>
            </a:br>
            <a:endParaRPr sz="1400"/>
          </a:p>
          <a:p>
            <a:pPr indent="-317500" lvl="0" marL="457200" rtl="0" algn="l">
              <a:lnSpc>
                <a:spcPct val="100000"/>
              </a:lnSpc>
              <a:spcBef>
                <a:spcPts val="0"/>
              </a:spcBef>
              <a:spcAft>
                <a:spcPts val="0"/>
              </a:spcAft>
              <a:buSzPts val="1400"/>
              <a:buChar char="●"/>
            </a:pPr>
            <a:r>
              <a:rPr lang="en-GB" sz="1400"/>
              <a:t>ViDA</a:t>
            </a:r>
            <a:br>
              <a:rPr lang="en-GB" sz="1400"/>
            </a:br>
            <a:endParaRPr sz="1400"/>
          </a:p>
          <a:p>
            <a:pPr indent="-317500" lvl="0" marL="457200" rtl="0" algn="l">
              <a:lnSpc>
                <a:spcPct val="100000"/>
              </a:lnSpc>
              <a:spcBef>
                <a:spcPts val="0"/>
              </a:spcBef>
              <a:spcAft>
                <a:spcPts val="0"/>
              </a:spcAft>
              <a:buSzPts val="1400"/>
              <a:buChar char="●"/>
            </a:pPr>
            <a:r>
              <a:rPr lang="en-GB" sz="1400"/>
              <a:t>AI ?</a:t>
            </a:r>
            <a:endParaRPr sz="1400"/>
          </a:p>
        </p:txBody>
      </p:sp>
      <p:sp>
        <p:nvSpPr>
          <p:cNvPr id="897" name="Google Shape;897;p169"/>
          <p:cNvSpPr txBox="1"/>
          <p:nvPr>
            <p:ph idx="1" type="body"/>
          </p:nvPr>
        </p:nvSpPr>
        <p:spPr>
          <a:xfrm>
            <a:off x="4516401" y="924976"/>
            <a:ext cx="4137600" cy="4668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018"/>
              <a:buNone/>
            </a:pPr>
            <a:r>
              <a:rPr lang="en-GB" sz="1700"/>
              <a:t>Wat na 2026?</a:t>
            </a:r>
            <a:endParaRPr sz="17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EEE"/>
        </a:solidFill>
      </p:bgPr>
    </p:bg>
    <p:spTree>
      <p:nvGrpSpPr>
        <p:cNvPr id="901" name="Shape 901"/>
        <p:cNvGrpSpPr/>
        <p:nvPr/>
      </p:nvGrpSpPr>
      <p:grpSpPr>
        <a:xfrm>
          <a:off x="0" y="0"/>
          <a:ext cx="0" cy="0"/>
          <a:chOff x="0" y="0"/>
          <a:chExt cx="0" cy="0"/>
        </a:xfrm>
      </p:grpSpPr>
      <p:sp>
        <p:nvSpPr>
          <p:cNvPr id="902" name="Google Shape;902;p170"/>
          <p:cNvSpPr txBox="1"/>
          <p:nvPr>
            <p:ph idx="4294967295" type="body"/>
          </p:nvPr>
        </p:nvSpPr>
        <p:spPr>
          <a:xfrm>
            <a:off x="2215800" y="1192050"/>
            <a:ext cx="4905600" cy="3621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000">
                <a:solidFill>
                  <a:schemeClr val="dk1"/>
                </a:solidFill>
                <a:latin typeface="Ubuntu"/>
                <a:ea typeface="Ubuntu"/>
                <a:cs typeface="Ubuntu"/>
                <a:sym typeface="Ubuntu"/>
              </a:rPr>
              <a:t>Sancties</a:t>
            </a:r>
            <a:endParaRPr b="1" sz="2000">
              <a:solidFill>
                <a:schemeClr val="dk1"/>
              </a:solidFill>
              <a:latin typeface="Ubuntu"/>
              <a:ea typeface="Ubuntu"/>
              <a:cs typeface="Ubuntu"/>
              <a:sym typeface="Ubuntu"/>
            </a:endParaRPr>
          </a:p>
          <a:p>
            <a:pPr indent="0" lvl="0" marL="0" rtl="0" algn="ctr">
              <a:lnSpc>
                <a:spcPct val="100000"/>
              </a:lnSpc>
              <a:spcBef>
                <a:spcPts val="0"/>
              </a:spcBef>
              <a:spcAft>
                <a:spcPts val="0"/>
              </a:spcAft>
              <a:buClr>
                <a:schemeClr val="dk1"/>
              </a:buClr>
              <a:buSzPts val="1100"/>
              <a:buFont typeface="Arial"/>
              <a:buNone/>
            </a:pPr>
            <a:r>
              <a:t/>
            </a:r>
            <a:endParaRPr sz="2000">
              <a:solidFill>
                <a:schemeClr val="dk1"/>
              </a:solidFill>
              <a:latin typeface="Ubuntu"/>
              <a:ea typeface="Ubuntu"/>
              <a:cs typeface="Ubuntu"/>
              <a:sym typeface="Ubuntu"/>
            </a:endParaRPr>
          </a:p>
          <a:p>
            <a:pPr indent="0" lvl="0" marL="0" rtl="0" algn="l">
              <a:lnSpc>
                <a:spcPct val="100000"/>
              </a:lnSpc>
              <a:spcBef>
                <a:spcPts val="0"/>
              </a:spcBef>
              <a:spcAft>
                <a:spcPts val="0"/>
              </a:spcAft>
              <a:buClr>
                <a:schemeClr val="dk1"/>
              </a:buClr>
              <a:buSzPts val="990"/>
              <a:buFont typeface="Arial"/>
              <a:buNone/>
            </a:pPr>
            <a:r>
              <a:rPr i="1" lang="en-GB" sz="1700">
                <a:solidFill>
                  <a:schemeClr val="dk1"/>
                </a:solidFill>
                <a:latin typeface="Ubuntu"/>
                <a:ea typeface="Ubuntu"/>
                <a:cs typeface="Ubuntu"/>
                <a:sym typeface="Ubuntu"/>
              </a:rPr>
              <a:t>Het Koninklijk Besluit van 08/07/2025</a:t>
            </a:r>
            <a:endParaRPr i="1" sz="1700">
              <a:solidFill>
                <a:schemeClr val="dk1"/>
              </a:solidFill>
              <a:latin typeface="Ubuntu"/>
              <a:ea typeface="Ubuntu"/>
              <a:cs typeface="Ubuntu"/>
              <a:sym typeface="Ubuntu"/>
            </a:endParaRPr>
          </a:p>
          <a:p>
            <a:pPr indent="0" lvl="0" marL="0" rtl="0" algn="l">
              <a:lnSpc>
                <a:spcPct val="100000"/>
              </a:lnSpc>
              <a:spcBef>
                <a:spcPts val="0"/>
              </a:spcBef>
              <a:spcAft>
                <a:spcPts val="0"/>
              </a:spcAft>
              <a:buClr>
                <a:schemeClr val="dk1"/>
              </a:buClr>
              <a:buSzPts val="990"/>
              <a:buFont typeface="Arial"/>
              <a:buNone/>
            </a:pPr>
            <a:r>
              <a:t/>
            </a:r>
            <a:endParaRPr sz="1700">
              <a:solidFill>
                <a:schemeClr val="dk1"/>
              </a:solidFill>
              <a:latin typeface="Ubuntu"/>
              <a:ea typeface="Ubuntu"/>
              <a:cs typeface="Ubuntu"/>
              <a:sym typeface="Ubuntu"/>
            </a:endParaRPr>
          </a:p>
          <a:p>
            <a:pPr indent="0" lvl="0" marL="0" rtl="0" algn="l">
              <a:lnSpc>
                <a:spcPct val="100000"/>
              </a:lnSpc>
              <a:spcBef>
                <a:spcPts val="0"/>
              </a:spcBef>
              <a:spcAft>
                <a:spcPts val="0"/>
              </a:spcAft>
              <a:buClr>
                <a:schemeClr val="dk1"/>
              </a:buClr>
              <a:buSzPts val="990"/>
              <a:buFont typeface="Arial"/>
              <a:buNone/>
            </a:pPr>
            <a:r>
              <a:rPr lang="en-GB" sz="1700">
                <a:solidFill>
                  <a:schemeClr val="dk1"/>
                </a:solidFill>
                <a:latin typeface="Ubuntu"/>
                <a:ea typeface="Ubuntu"/>
                <a:cs typeface="Ubuntu"/>
                <a:sym typeface="Ubuntu"/>
              </a:rPr>
              <a:t>Eerste overtreding*: </a:t>
            </a:r>
            <a:r>
              <a:rPr b="1" lang="en-GB" sz="1700">
                <a:solidFill>
                  <a:schemeClr val="dk1"/>
                </a:solidFill>
                <a:latin typeface="Ubuntu"/>
                <a:ea typeface="Ubuntu"/>
                <a:cs typeface="Ubuntu"/>
                <a:sym typeface="Ubuntu"/>
              </a:rPr>
              <a:t>€ 1.500</a:t>
            </a:r>
            <a:endParaRPr b="1" sz="1700">
              <a:solidFill>
                <a:schemeClr val="dk1"/>
              </a:solidFill>
              <a:latin typeface="Ubuntu"/>
              <a:ea typeface="Ubuntu"/>
              <a:cs typeface="Ubuntu"/>
              <a:sym typeface="Ubuntu"/>
            </a:endParaRPr>
          </a:p>
          <a:p>
            <a:pPr indent="0" lvl="0" marL="0" rtl="0" algn="l">
              <a:lnSpc>
                <a:spcPct val="100000"/>
              </a:lnSpc>
              <a:spcBef>
                <a:spcPts val="0"/>
              </a:spcBef>
              <a:spcAft>
                <a:spcPts val="0"/>
              </a:spcAft>
              <a:buClr>
                <a:schemeClr val="dk1"/>
              </a:buClr>
              <a:buSzPts val="990"/>
              <a:buFont typeface="Arial"/>
              <a:buNone/>
            </a:pPr>
            <a:r>
              <a:rPr lang="en-GB" sz="1700">
                <a:solidFill>
                  <a:schemeClr val="dk1"/>
                </a:solidFill>
                <a:latin typeface="Ubuntu"/>
                <a:ea typeface="Ubuntu"/>
                <a:cs typeface="Ubuntu"/>
                <a:sym typeface="Ubuntu"/>
              </a:rPr>
              <a:t>Tweede overtreding: </a:t>
            </a:r>
            <a:r>
              <a:rPr b="1" lang="en-GB" sz="1700">
                <a:solidFill>
                  <a:schemeClr val="dk1"/>
                </a:solidFill>
                <a:latin typeface="Ubuntu"/>
                <a:ea typeface="Ubuntu"/>
                <a:cs typeface="Ubuntu"/>
                <a:sym typeface="Ubuntu"/>
              </a:rPr>
              <a:t>€ 3.000</a:t>
            </a:r>
            <a:endParaRPr b="1" sz="1700">
              <a:solidFill>
                <a:schemeClr val="dk1"/>
              </a:solidFill>
              <a:latin typeface="Ubuntu"/>
              <a:ea typeface="Ubuntu"/>
              <a:cs typeface="Ubuntu"/>
              <a:sym typeface="Ubuntu"/>
            </a:endParaRPr>
          </a:p>
          <a:p>
            <a:pPr indent="0" lvl="0" marL="0" rtl="0" algn="l">
              <a:lnSpc>
                <a:spcPct val="100000"/>
              </a:lnSpc>
              <a:spcBef>
                <a:spcPts val="0"/>
              </a:spcBef>
              <a:spcAft>
                <a:spcPts val="0"/>
              </a:spcAft>
              <a:buClr>
                <a:schemeClr val="dk1"/>
              </a:buClr>
              <a:buSzPts val="990"/>
              <a:buFont typeface="Arial"/>
              <a:buNone/>
            </a:pPr>
            <a:r>
              <a:rPr lang="en-GB" sz="1700">
                <a:solidFill>
                  <a:schemeClr val="dk1"/>
                </a:solidFill>
                <a:latin typeface="Ubuntu"/>
                <a:ea typeface="Ubuntu"/>
                <a:cs typeface="Ubuntu"/>
                <a:sym typeface="Ubuntu"/>
              </a:rPr>
              <a:t>Derde overtreding: </a:t>
            </a:r>
            <a:r>
              <a:rPr b="1" lang="en-GB" sz="1700">
                <a:solidFill>
                  <a:schemeClr val="dk1"/>
                </a:solidFill>
                <a:latin typeface="Ubuntu"/>
                <a:ea typeface="Ubuntu"/>
                <a:cs typeface="Ubuntu"/>
                <a:sym typeface="Ubuntu"/>
              </a:rPr>
              <a:t>€ 5.000</a:t>
            </a:r>
            <a:endParaRPr b="1" sz="1700">
              <a:solidFill>
                <a:schemeClr val="dk1"/>
              </a:solidFill>
              <a:latin typeface="Ubuntu"/>
              <a:ea typeface="Ubuntu"/>
              <a:cs typeface="Ubuntu"/>
              <a:sym typeface="Ubuntu"/>
            </a:endParaRPr>
          </a:p>
          <a:p>
            <a:pPr indent="0" lvl="0" marL="0" rtl="0" algn="l">
              <a:lnSpc>
                <a:spcPct val="100000"/>
              </a:lnSpc>
              <a:spcBef>
                <a:spcPts val="0"/>
              </a:spcBef>
              <a:spcAft>
                <a:spcPts val="0"/>
              </a:spcAft>
              <a:buClr>
                <a:schemeClr val="dk1"/>
              </a:buClr>
              <a:buSzPts val="990"/>
              <a:buFont typeface="Arial"/>
              <a:buNone/>
            </a:pPr>
            <a:r>
              <a:t/>
            </a:r>
            <a:endParaRPr b="1" sz="1700">
              <a:solidFill>
                <a:schemeClr val="dk1"/>
              </a:solidFill>
              <a:latin typeface="Ubuntu"/>
              <a:ea typeface="Ubuntu"/>
              <a:cs typeface="Ubuntu"/>
              <a:sym typeface="Ubuntu"/>
            </a:endParaRPr>
          </a:p>
          <a:p>
            <a:pPr indent="0" lvl="0" marL="0" rtl="0" algn="l">
              <a:lnSpc>
                <a:spcPct val="100000"/>
              </a:lnSpc>
              <a:spcBef>
                <a:spcPts val="0"/>
              </a:spcBef>
              <a:spcAft>
                <a:spcPts val="0"/>
              </a:spcAft>
              <a:buClr>
                <a:schemeClr val="dk1"/>
              </a:buClr>
              <a:buSzPts val="990"/>
              <a:buFont typeface="Arial"/>
              <a:buNone/>
            </a:pPr>
            <a:r>
              <a:t/>
            </a:r>
            <a:endParaRPr sz="1700">
              <a:solidFill>
                <a:schemeClr val="dk1"/>
              </a:solidFill>
              <a:latin typeface="Ubuntu"/>
              <a:ea typeface="Ubuntu"/>
              <a:cs typeface="Ubuntu"/>
              <a:sym typeface="Ubuntu"/>
            </a:endParaRPr>
          </a:p>
          <a:p>
            <a:pPr indent="0" lvl="0" marL="0" rtl="0" algn="l">
              <a:lnSpc>
                <a:spcPct val="100000"/>
              </a:lnSpc>
              <a:spcBef>
                <a:spcPts val="0"/>
              </a:spcBef>
              <a:spcAft>
                <a:spcPts val="0"/>
              </a:spcAft>
              <a:buClr>
                <a:schemeClr val="dk1"/>
              </a:buClr>
              <a:buSzPts val="990"/>
              <a:buFont typeface="Arial"/>
              <a:buNone/>
            </a:pPr>
            <a:r>
              <a:t/>
            </a:r>
            <a:endParaRPr i="1" sz="1200">
              <a:solidFill>
                <a:schemeClr val="dk1"/>
              </a:solidFill>
              <a:latin typeface="Ubuntu"/>
              <a:ea typeface="Ubuntu"/>
              <a:cs typeface="Ubuntu"/>
              <a:sym typeface="Ubuntu"/>
            </a:endParaRPr>
          </a:p>
          <a:p>
            <a:pPr indent="0" lvl="0" marL="0" rtl="0" algn="l">
              <a:lnSpc>
                <a:spcPct val="100000"/>
              </a:lnSpc>
              <a:spcBef>
                <a:spcPts val="0"/>
              </a:spcBef>
              <a:spcAft>
                <a:spcPts val="0"/>
              </a:spcAft>
              <a:buClr>
                <a:schemeClr val="dk1"/>
              </a:buClr>
              <a:buSzPts val="990"/>
              <a:buFont typeface="Arial"/>
              <a:buNone/>
            </a:pPr>
            <a:r>
              <a:t/>
            </a:r>
            <a:endParaRPr i="1" sz="1200">
              <a:solidFill>
                <a:schemeClr val="dk1"/>
              </a:solidFill>
              <a:latin typeface="Ubuntu"/>
              <a:ea typeface="Ubuntu"/>
              <a:cs typeface="Ubuntu"/>
              <a:sym typeface="Ubuntu"/>
            </a:endParaRPr>
          </a:p>
          <a:p>
            <a:pPr indent="0" lvl="0" marL="0" rtl="0" algn="l">
              <a:lnSpc>
                <a:spcPct val="100000"/>
              </a:lnSpc>
              <a:spcBef>
                <a:spcPts val="0"/>
              </a:spcBef>
              <a:spcAft>
                <a:spcPts val="0"/>
              </a:spcAft>
              <a:buClr>
                <a:schemeClr val="dk1"/>
              </a:buClr>
              <a:buSzPts val="990"/>
              <a:buFont typeface="Arial"/>
              <a:buNone/>
            </a:pPr>
            <a:r>
              <a:rPr i="1" lang="en-GB" sz="1200">
                <a:solidFill>
                  <a:schemeClr val="dk1"/>
                </a:solidFill>
                <a:latin typeface="Ubuntu"/>
                <a:ea typeface="Ubuntu"/>
                <a:cs typeface="Ubuntu"/>
                <a:sym typeface="Ubuntu"/>
              </a:rPr>
              <a:t>*Na de eerste boete heb je een termijn van 3 maanden om alles Peppol-proof maken.</a:t>
            </a:r>
            <a:endParaRPr i="1" sz="1200">
              <a:solidFill>
                <a:schemeClr val="dk1"/>
              </a:solidFill>
              <a:latin typeface="Ubuntu"/>
              <a:ea typeface="Ubuntu"/>
              <a:cs typeface="Ubuntu"/>
              <a:sym typeface="Ubuntu"/>
            </a:endParaRPr>
          </a:p>
          <a:p>
            <a:pPr indent="0" lvl="0" marL="0" rtl="0" algn="l">
              <a:lnSpc>
                <a:spcPct val="115000"/>
              </a:lnSpc>
              <a:spcBef>
                <a:spcPts val="900"/>
              </a:spcBef>
              <a:spcAft>
                <a:spcPts val="900"/>
              </a:spcAft>
              <a:buNone/>
            </a:pPr>
            <a:r>
              <a:t/>
            </a:r>
            <a:endParaRPr sz="1300">
              <a:solidFill>
                <a:schemeClr val="dk1"/>
              </a:solidFill>
              <a:latin typeface="Ubuntu"/>
              <a:ea typeface="Ubuntu"/>
              <a:cs typeface="Ubuntu"/>
              <a:sym typeface="Ubuntu"/>
            </a:endParaRPr>
          </a:p>
        </p:txBody>
      </p:sp>
      <p:pic>
        <p:nvPicPr>
          <p:cNvPr id="903" name="Google Shape;903;p170"/>
          <p:cNvPicPr preferRelativeResize="0"/>
          <p:nvPr/>
        </p:nvPicPr>
        <p:blipFill>
          <a:blip r:embed="rId4">
            <a:alphaModFix/>
          </a:blip>
          <a:stretch>
            <a:fillRect/>
          </a:stretch>
        </p:blipFill>
        <p:spPr>
          <a:xfrm>
            <a:off x="1364425" y="1703063"/>
            <a:ext cx="602951" cy="297925"/>
          </a:xfrm>
          <a:prstGeom prst="rect">
            <a:avLst/>
          </a:prstGeom>
          <a:noFill/>
          <a:ln>
            <a:noFill/>
          </a:ln>
        </p:spPr>
      </p:pic>
      <p:pic>
        <p:nvPicPr>
          <p:cNvPr id="904" name="Google Shape;904;p170"/>
          <p:cNvPicPr preferRelativeResize="0"/>
          <p:nvPr/>
        </p:nvPicPr>
        <p:blipFill>
          <a:blip r:embed="rId5">
            <a:alphaModFix/>
          </a:blip>
          <a:stretch>
            <a:fillRect/>
          </a:stretch>
        </p:blipFill>
        <p:spPr>
          <a:xfrm>
            <a:off x="7650248" y="692850"/>
            <a:ext cx="991004" cy="388500"/>
          </a:xfrm>
          <a:prstGeom prst="rect">
            <a:avLst/>
          </a:prstGeom>
          <a:noFill/>
          <a:ln>
            <a:noFill/>
          </a:ln>
        </p:spPr>
      </p:pic>
      <p:pic>
        <p:nvPicPr>
          <p:cNvPr id="905" name="Google Shape;905;p170"/>
          <p:cNvPicPr preferRelativeResize="0"/>
          <p:nvPr/>
        </p:nvPicPr>
        <p:blipFill>
          <a:blip r:embed="rId6">
            <a:alphaModFix/>
          </a:blip>
          <a:stretch>
            <a:fillRect/>
          </a:stretch>
        </p:blipFill>
        <p:spPr>
          <a:xfrm>
            <a:off x="876108" y="4005075"/>
            <a:ext cx="1339684" cy="339500"/>
          </a:xfrm>
          <a:prstGeom prst="rect">
            <a:avLst/>
          </a:prstGeom>
          <a:noFill/>
          <a:ln>
            <a:noFill/>
          </a:ln>
        </p:spPr>
      </p:pic>
      <p:pic>
        <p:nvPicPr>
          <p:cNvPr id="906" name="Google Shape;906;p170"/>
          <p:cNvPicPr preferRelativeResize="0"/>
          <p:nvPr/>
        </p:nvPicPr>
        <p:blipFill>
          <a:blip r:embed="rId7">
            <a:alphaModFix/>
          </a:blip>
          <a:stretch>
            <a:fillRect/>
          </a:stretch>
        </p:blipFill>
        <p:spPr>
          <a:xfrm>
            <a:off x="6913451" y="3413950"/>
            <a:ext cx="912424" cy="45160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10" name="Shape 910"/>
        <p:cNvGrpSpPr/>
        <p:nvPr/>
      </p:nvGrpSpPr>
      <p:grpSpPr>
        <a:xfrm>
          <a:off x="0" y="0"/>
          <a:ext cx="0" cy="0"/>
          <a:chOff x="0" y="0"/>
          <a:chExt cx="0" cy="0"/>
        </a:xfrm>
      </p:grpSpPr>
      <p:sp>
        <p:nvSpPr>
          <p:cNvPr id="911" name="Google Shape;911;p171"/>
          <p:cNvSpPr txBox="1"/>
          <p:nvPr/>
        </p:nvSpPr>
        <p:spPr>
          <a:xfrm>
            <a:off x="730650" y="2264850"/>
            <a:ext cx="7611000" cy="61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4800">
                <a:solidFill>
                  <a:schemeClr val="lt1"/>
                </a:solidFill>
                <a:latin typeface="Ubuntu"/>
                <a:ea typeface="Ubuntu"/>
                <a:cs typeface="Ubuntu"/>
                <a:sym typeface="Ubuntu"/>
              </a:rPr>
              <a:t>Lucy</a:t>
            </a:r>
            <a:endParaRPr b="1" sz="4800">
              <a:solidFill>
                <a:schemeClr val="lt1"/>
              </a:solidFill>
              <a:latin typeface="Ubuntu"/>
              <a:ea typeface="Ubuntu"/>
              <a:cs typeface="Ubuntu"/>
              <a:sym typeface="Ubuntu"/>
            </a:endParaRPr>
          </a:p>
          <a:p>
            <a:pPr indent="0" lvl="0" marL="0" rtl="0" algn="ctr">
              <a:spcBef>
                <a:spcPts val="0"/>
              </a:spcBef>
              <a:spcAft>
                <a:spcPts val="0"/>
              </a:spcAft>
              <a:buNone/>
            </a:pPr>
            <a:r>
              <a:t/>
            </a:r>
            <a:endParaRPr b="1" sz="4800">
              <a:solidFill>
                <a:schemeClr val="lt1"/>
              </a:solidFill>
              <a:latin typeface="Ubuntu"/>
              <a:ea typeface="Ubuntu"/>
              <a:cs typeface="Ubuntu"/>
              <a:sym typeface="Ubuntu"/>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EEE"/>
        </a:solidFill>
      </p:bgPr>
    </p:bg>
    <p:spTree>
      <p:nvGrpSpPr>
        <p:cNvPr id="915" name="Shape 915"/>
        <p:cNvGrpSpPr/>
        <p:nvPr/>
      </p:nvGrpSpPr>
      <p:grpSpPr>
        <a:xfrm>
          <a:off x="0" y="0"/>
          <a:ext cx="0" cy="0"/>
          <a:chOff x="0" y="0"/>
          <a:chExt cx="0" cy="0"/>
        </a:xfrm>
      </p:grpSpPr>
      <p:sp>
        <p:nvSpPr>
          <p:cNvPr id="916" name="Google Shape;916;p172"/>
          <p:cNvSpPr/>
          <p:nvPr/>
        </p:nvSpPr>
        <p:spPr>
          <a:xfrm>
            <a:off x="3896413" y="1768250"/>
            <a:ext cx="1092300" cy="1846800"/>
          </a:xfrm>
          <a:prstGeom prst="roundRect">
            <a:avLst>
              <a:gd fmla="val 50000" name="adj"/>
            </a:avLst>
          </a:prstGeom>
          <a:solidFill>
            <a:srgbClr val="503F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000">
              <a:solidFill>
                <a:schemeClr val="lt1"/>
              </a:solidFill>
              <a:latin typeface="Ubuntu"/>
              <a:ea typeface="Ubuntu"/>
              <a:cs typeface="Ubuntu"/>
              <a:sym typeface="Ubuntu"/>
            </a:endParaRPr>
          </a:p>
          <a:p>
            <a:pPr indent="0" lvl="0" marL="0" rtl="0" algn="ctr">
              <a:spcBef>
                <a:spcPts val="0"/>
              </a:spcBef>
              <a:spcAft>
                <a:spcPts val="0"/>
              </a:spcAft>
              <a:buNone/>
            </a:pPr>
            <a:r>
              <a:t/>
            </a:r>
            <a:endParaRPr b="1" sz="2000">
              <a:solidFill>
                <a:schemeClr val="lt1"/>
              </a:solidFill>
              <a:latin typeface="Ubuntu"/>
              <a:ea typeface="Ubuntu"/>
              <a:cs typeface="Ubuntu"/>
              <a:sym typeface="Ubuntu"/>
            </a:endParaRPr>
          </a:p>
          <a:p>
            <a:pPr indent="0" lvl="0" marL="0" rtl="0" algn="ctr">
              <a:spcBef>
                <a:spcPts val="0"/>
              </a:spcBef>
              <a:spcAft>
                <a:spcPts val="0"/>
              </a:spcAft>
              <a:buNone/>
            </a:pPr>
            <a:r>
              <a:t/>
            </a:r>
            <a:endParaRPr b="1" sz="1600">
              <a:solidFill>
                <a:schemeClr val="lt1"/>
              </a:solidFill>
              <a:latin typeface="Ubuntu"/>
              <a:ea typeface="Ubuntu"/>
              <a:cs typeface="Ubuntu"/>
              <a:sym typeface="Ubuntu"/>
            </a:endParaRPr>
          </a:p>
          <a:p>
            <a:pPr indent="0" lvl="0" marL="0" rtl="0" algn="ctr">
              <a:spcBef>
                <a:spcPts val="0"/>
              </a:spcBef>
              <a:spcAft>
                <a:spcPts val="0"/>
              </a:spcAft>
              <a:buNone/>
            </a:pPr>
            <a:r>
              <a:rPr b="1" lang="en-GB" sz="1600">
                <a:solidFill>
                  <a:schemeClr val="lt1"/>
                </a:solidFill>
                <a:latin typeface="Ubuntu"/>
                <a:ea typeface="Ubuntu"/>
                <a:cs typeface="Ubuntu"/>
                <a:sym typeface="Ubuntu"/>
              </a:rPr>
              <a:t>Lucy</a:t>
            </a:r>
            <a:endParaRPr b="1" sz="1600">
              <a:solidFill>
                <a:schemeClr val="lt1"/>
              </a:solidFill>
              <a:latin typeface="Ubuntu"/>
              <a:ea typeface="Ubuntu"/>
              <a:cs typeface="Ubuntu"/>
              <a:sym typeface="Ubuntu"/>
            </a:endParaRPr>
          </a:p>
          <a:p>
            <a:pPr indent="0" lvl="0" marL="0" rtl="0" algn="ctr">
              <a:spcBef>
                <a:spcPts val="0"/>
              </a:spcBef>
              <a:spcAft>
                <a:spcPts val="0"/>
              </a:spcAft>
              <a:buNone/>
            </a:pPr>
            <a:r>
              <a:t/>
            </a:r>
            <a:endParaRPr b="1" sz="1800">
              <a:solidFill>
                <a:schemeClr val="lt1"/>
              </a:solidFill>
              <a:latin typeface="Ubuntu"/>
              <a:ea typeface="Ubuntu"/>
              <a:cs typeface="Ubuntu"/>
              <a:sym typeface="Ubuntu"/>
            </a:endParaRPr>
          </a:p>
          <a:p>
            <a:pPr indent="0" lvl="0" marL="0" rtl="0" algn="ctr">
              <a:spcBef>
                <a:spcPts val="0"/>
              </a:spcBef>
              <a:spcAft>
                <a:spcPts val="0"/>
              </a:spcAft>
              <a:buNone/>
            </a:pPr>
            <a:r>
              <a:t/>
            </a:r>
            <a:endParaRPr b="1" sz="1800">
              <a:solidFill>
                <a:schemeClr val="lt1"/>
              </a:solidFill>
              <a:latin typeface="Ubuntu"/>
              <a:ea typeface="Ubuntu"/>
              <a:cs typeface="Ubuntu"/>
              <a:sym typeface="Ubuntu"/>
            </a:endParaRPr>
          </a:p>
          <a:p>
            <a:pPr indent="0" lvl="0" marL="0" rtl="0" algn="ctr">
              <a:spcBef>
                <a:spcPts val="0"/>
              </a:spcBef>
              <a:spcAft>
                <a:spcPts val="0"/>
              </a:spcAft>
              <a:buNone/>
            </a:pPr>
            <a:r>
              <a:t/>
            </a:r>
            <a:endParaRPr b="1" sz="1700">
              <a:solidFill>
                <a:schemeClr val="lt1"/>
              </a:solidFill>
              <a:latin typeface="Ubuntu"/>
              <a:ea typeface="Ubuntu"/>
              <a:cs typeface="Ubuntu"/>
              <a:sym typeface="Ubuntu"/>
            </a:endParaRPr>
          </a:p>
        </p:txBody>
      </p:sp>
      <p:sp>
        <p:nvSpPr>
          <p:cNvPr id="917" name="Google Shape;917;p172"/>
          <p:cNvSpPr/>
          <p:nvPr/>
        </p:nvSpPr>
        <p:spPr>
          <a:xfrm rot="1081">
            <a:off x="713337" y="2252375"/>
            <a:ext cx="1908900" cy="665700"/>
          </a:xfrm>
          <a:prstGeom prst="roundRect">
            <a:avLst>
              <a:gd fmla="val 50000" name="adj"/>
            </a:avLst>
          </a:prstGeom>
          <a:solidFill>
            <a:srgbClr val="3C78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300">
                <a:solidFill>
                  <a:schemeClr val="lt1"/>
                </a:solidFill>
                <a:latin typeface="Ubuntu"/>
                <a:ea typeface="Ubuntu"/>
                <a:cs typeface="Ubuntu"/>
                <a:sym typeface="Ubuntu"/>
              </a:rPr>
              <a:t>Accountant</a:t>
            </a:r>
            <a:endParaRPr b="1" sz="1300">
              <a:solidFill>
                <a:schemeClr val="lt1"/>
              </a:solidFill>
              <a:latin typeface="Ubuntu"/>
              <a:ea typeface="Ubuntu"/>
              <a:cs typeface="Ubuntu"/>
              <a:sym typeface="Ubuntu"/>
            </a:endParaRPr>
          </a:p>
        </p:txBody>
      </p:sp>
      <p:cxnSp>
        <p:nvCxnSpPr>
          <p:cNvPr id="918" name="Google Shape;918;p172"/>
          <p:cNvCxnSpPr/>
          <p:nvPr/>
        </p:nvCxnSpPr>
        <p:spPr>
          <a:xfrm>
            <a:off x="4373266" y="1277853"/>
            <a:ext cx="0" cy="397500"/>
          </a:xfrm>
          <a:prstGeom prst="straightConnector1">
            <a:avLst/>
          </a:prstGeom>
          <a:noFill/>
          <a:ln cap="flat" cmpd="sng" w="9525">
            <a:solidFill>
              <a:schemeClr val="dk2"/>
            </a:solidFill>
            <a:prstDash val="solid"/>
            <a:round/>
            <a:headEnd len="med" w="med" type="none"/>
            <a:tailEnd len="med" w="med" type="triangle"/>
          </a:ln>
        </p:spPr>
      </p:cxnSp>
      <p:cxnSp>
        <p:nvCxnSpPr>
          <p:cNvPr id="919" name="Google Shape;919;p172"/>
          <p:cNvCxnSpPr/>
          <p:nvPr/>
        </p:nvCxnSpPr>
        <p:spPr>
          <a:xfrm rot="10800000">
            <a:off x="4511970" y="1283763"/>
            <a:ext cx="0" cy="385500"/>
          </a:xfrm>
          <a:prstGeom prst="straightConnector1">
            <a:avLst/>
          </a:prstGeom>
          <a:noFill/>
          <a:ln cap="flat" cmpd="sng" w="9525">
            <a:solidFill>
              <a:schemeClr val="dk2"/>
            </a:solidFill>
            <a:prstDash val="solid"/>
            <a:round/>
            <a:headEnd len="med" w="med" type="none"/>
            <a:tailEnd len="med" w="med" type="triangle"/>
          </a:ln>
        </p:spPr>
      </p:cxnSp>
      <p:cxnSp>
        <p:nvCxnSpPr>
          <p:cNvPr id="920" name="Google Shape;920;p172"/>
          <p:cNvCxnSpPr>
            <a:endCxn id="917" idx="3"/>
          </p:cNvCxnSpPr>
          <p:nvPr/>
        </p:nvCxnSpPr>
        <p:spPr>
          <a:xfrm rot="10800000">
            <a:off x="2622237" y="2585525"/>
            <a:ext cx="1274100" cy="2100"/>
          </a:xfrm>
          <a:prstGeom prst="straightConnector1">
            <a:avLst/>
          </a:prstGeom>
          <a:noFill/>
          <a:ln cap="flat" cmpd="sng" w="9525">
            <a:solidFill>
              <a:schemeClr val="dk2"/>
            </a:solidFill>
            <a:prstDash val="solid"/>
            <a:round/>
            <a:headEnd len="med" w="med" type="none"/>
            <a:tailEnd len="med" w="med" type="triangle"/>
          </a:ln>
        </p:spPr>
      </p:cxnSp>
      <p:cxnSp>
        <p:nvCxnSpPr>
          <p:cNvPr id="921" name="Google Shape;921;p172"/>
          <p:cNvCxnSpPr/>
          <p:nvPr/>
        </p:nvCxnSpPr>
        <p:spPr>
          <a:xfrm flipH="1" rot="10800000">
            <a:off x="5028113" y="2583872"/>
            <a:ext cx="1191600" cy="2700"/>
          </a:xfrm>
          <a:prstGeom prst="straightConnector1">
            <a:avLst/>
          </a:prstGeom>
          <a:noFill/>
          <a:ln cap="flat" cmpd="sng" w="9525">
            <a:solidFill>
              <a:schemeClr val="dk2"/>
            </a:solidFill>
            <a:prstDash val="solid"/>
            <a:round/>
            <a:headEnd len="med" w="med" type="none"/>
            <a:tailEnd len="med" w="med" type="triangle"/>
          </a:ln>
        </p:spPr>
      </p:cxnSp>
      <p:pic>
        <p:nvPicPr>
          <p:cNvPr id="922" name="Google Shape;922;p172"/>
          <p:cNvPicPr preferRelativeResize="0"/>
          <p:nvPr/>
        </p:nvPicPr>
        <p:blipFill>
          <a:blip r:embed="rId3">
            <a:alphaModFix/>
          </a:blip>
          <a:stretch>
            <a:fillRect/>
          </a:stretch>
        </p:blipFill>
        <p:spPr>
          <a:xfrm>
            <a:off x="3940239" y="285600"/>
            <a:ext cx="1004625" cy="955675"/>
          </a:xfrm>
          <a:prstGeom prst="rect">
            <a:avLst/>
          </a:prstGeom>
          <a:noFill/>
          <a:ln>
            <a:noFill/>
          </a:ln>
        </p:spPr>
      </p:pic>
      <p:sp>
        <p:nvSpPr>
          <p:cNvPr id="923" name="Google Shape;923;p172"/>
          <p:cNvSpPr/>
          <p:nvPr/>
        </p:nvSpPr>
        <p:spPr>
          <a:xfrm rot="1252">
            <a:off x="843839" y="3385805"/>
            <a:ext cx="1647900" cy="764100"/>
          </a:xfrm>
          <a:prstGeom prst="roundRect">
            <a:avLst>
              <a:gd fmla="val 50000" name="adj"/>
            </a:avLst>
          </a:prstGeom>
          <a:solidFill>
            <a:srgbClr val="A4C2F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solidFill>
                  <a:schemeClr val="lt1"/>
                </a:solidFill>
                <a:latin typeface="Ubuntu"/>
                <a:ea typeface="Ubuntu"/>
                <a:cs typeface="Ubuntu"/>
                <a:sym typeface="Ubuntu"/>
              </a:rPr>
              <a:t>Boekhouding</a:t>
            </a:r>
            <a:endParaRPr b="1" sz="1100">
              <a:solidFill>
                <a:schemeClr val="lt1"/>
              </a:solidFill>
              <a:latin typeface="Ubuntu"/>
              <a:ea typeface="Ubuntu"/>
              <a:cs typeface="Ubuntu"/>
              <a:sym typeface="Ubuntu"/>
            </a:endParaRPr>
          </a:p>
        </p:txBody>
      </p:sp>
      <p:sp>
        <p:nvSpPr>
          <p:cNvPr id="924" name="Google Shape;924;p172"/>
          <p:cNvSpPr/>
          <p:nvPr/>
        </p:nvSpPr>
        <p:spPr>
          <a:xfrm rot="1271">
            <a:off x="5996462" y="3435180"/>
            <a:ext cx="2434200" cy="665400"/>
          </a:xfrm>
          <a:prstGeom prst="roundRect">
            <a:avLst>
              <a:gd fmla="val 50000" name="adj"/>
            </a:avLst>
          </a:prstGeom>
          <a:solidFill>
            <a:srgbClr val="B6D7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chemeClr val="lt1"/>
                </a:solidFill>
                <a:latin typeface="Ubuntu"/>
                <a:ea typeface="Ubuntu"/>
                <a:cs typeface="Ubuntu"/>
                <a:sym typeface="Ubuntu"/>
              </a:rPr>
              <a:t>Lucy Abonnementen</a:t>
            </a:r>
            <a:endParaRPr b="1">
              <a:solidFill>
                <a:schemeClr val="lt1"/>
              </a:solidFill>
              <a:latin typeface="Ubuntu"/>
              <a:ea typeface="Ubuntu"/>
              <a:cs typeface="Ubuntu"/>
              <a:sym typeface="Ubuntu"/>
            </a:endParaRPr>
          </a:p>
        </p:txBody>
      </p:sp>
      <p:cxnSp>
        <p:nvCxnSpPr>
          <p:cNvPr id="925" name="Google Shape;925;p172"/>
          <p:cNvCxnSpPr>
            <a:stCxn id="917" idx="2"/>
            <a:endCxn id="923" idx="0"/>
          </p:cNvCxnSpPr>
          <p:nvPr/>
        </p:nvCxnSpPr>
        <p:spPr>
          <a:xfrm>
            <a:off x="1667787" y="2918075"/>
            <a:ext cx="0" cy="467700"/>
          </a:xfrm>
          <a:prstGeom prst="straightConnector1">
            <a:avLst/>
          </a:prstGeom>
          <a:noFill/>
          <a:ln cap="flat" cmpd="sng" w="9525">
            <a:solidFill>
              <a:schemeClr val="dk2"/>
            </a:solidFill>
            <a:prstDash val="solid"/>
            <a:round/>
            <a:headEnd len="med" w="med" type="none"/>
            <a:tailEnd len="med" w="med" type="none"/>
          </a:ln>
        </p:spPr>
      </p:cxnSp>
      <p:sp>
        <p:nvSpPr>
          <p:cNvPr id="926" name="Google Shape;926;p172"/>
          <p:cNvSpPr/>
          <p:nvPr/>
        </p:nvSpPr>
        <p:spPr>
          <a:xfrm rot="1081">
            <a:off x="6219712" y="2252375"/>
            <a:ext cx="1908900" cy="665700"/>
          </a:xfrm>
          <a:prstGeom prst="roundRect">
            <a:avLst>
              <a:gd fmla="val 50000" name="adj"/>
            </a:avLst>
          </a:prstGeom>
          <a:solidFill>
            <a:srgbClr val="93C4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300">
                <a:solidFill>
                  <a:schemeClr val="lt1"/>
                </a:solidFill>
                <a:latin typeface="Ubuntu"/>
                <a:ea typeface="Ubuntu"/>
                <a:cs typeface="Ubuntu"/>
                <a:sym typeface="Ubuntu"/>
              </a:rPr>
              <a:t>Ondernemer</a:t>
            </a:r>
            <a:endParaRPr b="1" sz="1300">
              <a:solidFill>
                <a:schemeClr val="lt1"/>
              </a:solidFill>
              <a:latin typeface="Ubuntu"/>
              <a:ea typeface="Ubuntu"/>
              <a:cs typeface="Ubuntu"/>
              <a:sym typeface="Ubuntu"/>
            </a:endParaRPr>
          </a:p>
        </p:txBody>
      </p:sp>
      <p:cxnSp>
        <p:nvCxnSpPr>
          <p:cNvPr id="927" name="Google Shape;927;p172"/>
          <p:cNvCxnSpPr/>
          <p:nvPr/>
        </p:nvCxnSpPr>
        <p:spPr>
          <a:xfrm>
            <a:off x="7174162" y="2942688"/>
            <a:ext cx="0" cy="4677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31" name="Shape 931"/>
        <p:cNvGrpSpPr/>
        <p:nvPr/>
      </p:nvGrpSpPr>
      <p:grpSpPr>
        <a:xfrm>
          <a:off x="0" y="0"/>
          <a:ext cx="0" cy="0"/>
          <a:chOff x="0" y="0"/>
          <a:chExt cx="0" cy="0"/>
        </a:xfrm>
      </p:grpSpPr>
      <p:sp>
        <p:nvSpPr>
          <p:cNvPr id="932" name="Google Shape;932;p173"/>
          <p:cNvSpPr txBox="1"/>
          <p:nvPr/>
        </p:nvSpPr>
        <p:spPr>
          <a:xfrm>
            <a:off x="908050" y="2083950"/>
            <a:ext cx="7611000" cy="61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4800">
                <a:solidFill>
                  <a:schemeClr val="lt1"/>
                </a:solidFill>
                <a:latin typeface="Ubuntu"/>
                <a:ea typeface="Ubuntu"/>
                <a:cs typeface="Ubuntu"/>
                <a:sym typeface="Ubuntu"/>
              </a:rPr>
              <a:t>Alle functionaliteiten</a:t>
            </a:r>
            <a:endParaRPr b="1" sz="4800">
              <a:solidFill>
                <a:schemeClr val="lt1"/>
              </a:solidFill>
              <a:latin typeface="Ubuntu"/>
              <a:ea typeface="Ubuntu"/>
              <a:cs typeface="Ubuntu"/>
              <a:sym typeface="Ubuntu"/>
            </a:endParaRPr>
          </a:p>
          <a:p>
            <a:pPr indent="0" lvl="0" marL="0" rtl="0" algn="ctr">
              <a:spcBef>
                <a:spcPts val="0"/>
              </a:spcBef>
              <a:spcAft>
                <a:spcPts val="0"/>
              </a:spcAft>
              <a:buNone/>
            </a:pPr>
            <a:r>
              <a:t/>
            </a:r>
            <a:endParaRPr b="1" sz="4800">
              <a:solidFill>
                <a:schemeClr val="lt1"/>
              </a:solidFill>
              <a:latin typeface="Ubuntu"/>
              <a:ea typeface="Ubuntu"/>
              <a:cs typeface="Ubuntu"/>
              <a:sym typeface="Ubuntu"/>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sp>
        <p:nvSpPr>
          <p:cNvPr id="937" name="Google Shape;937;p174"/>
          <p:cNvSpPr txBox="1"/>
          <p:nvPr>
            <p:ph type="title"/>
          </p:nvPr>
        </p:nvSpPr>
        <p:spPr>
          <a:xfrm>
            <a:off x="714375" y="639850"/>
            <a:ext cx="7857900" cy="3885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t>Je persoonlijke dashboard</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pic>
        <p:nvPicPr>
          <p:cNvPr id="938" name="Google Shape;938;p174"/>
          <p:cNvPicPr preferRelativeResize="0"/>
          <p:nvPr/>
        </p:nvPicPr>
        <p:blipFill>
          <a:blip r:embed="rId3">
            <a:alphaModFix/>
          </a:blip>
          <a:stretch>
            <a:fillRect/>
          </a:stretch>
        </p:blipFill>
        <p:spPr>
          <a:xfrm>
            <a:off x="-661836" y="2571752"/>
            <a:ext cx="1125975" cy="556385"/>
          </a:xfrm>
          <a:prstGeom prst="rect">
            <a:avLst/>
          </a:prstGeom>
          <a:noFill/>
          <a:ln>
            <a:noFill/>
          </a:ln>
        </p:spPr>
      </p:pic>
      <p:pic>
        <p:nvPicPr>
          <p:cNvPr id="939" name="Google Shape;939;p174"/>
          <p:cNvPicPr preferRelativeResize="0"/>
          <p:nvPr/>
        </p:nvPicPr>
        <p:blipFill>
          <a:blip r:embed="rId4">
            <a:alphaModFix/>
          </a:blip>
          <a:stretch>
            <a:fillRect/>
          </a:stretch>
        </p:blipFill>
        <p:spPr>
          <a:xfrm>
            <a:off x="-287625" y="2982374"/>
            <a:ext cx="1639501" cy="811469"/>
          </a:xfrm>
          <a:prstGeom prst="rect">
            <a:avLst/>
          </a:prstGeom>
          <a:noFill/>
          <a:ln>
            <a:noFill/>
          </a:ln>
        </p:spPr>
      </p:pic>
      <p:pic>
        <p:nvPicPr>
          <p:cNvPr id="940" name="Google Shape;940;p174"/>
          <p:cNvPicPr preferRelativeResize="0"/>
          <p:nvPr/>
        </p:nvPicPr>
        <p:blipFill>
          <a:blip r:embed="rId5">
            <a:alphaModFix/>
          </a:blip>
          <a:stretch>
            <a:fillRect/>
          </a:stretch>
        </p:blipFill>
        <p:spPr>
          <a:xfrm>
            <a:off x="8663246" y="560375"/>
            <a:ext cx="618725" cy="1005875"/>
          </a:xfrm>
          <a:prstGeom prst="rect">
            <a:avLst/>
          </a:prstGeom>
          <a:noFill/>
          <a:ln>
            <a:noFill/>
          </a:ln>
        </p:spPr>
      </p:pic>
      <p:pic>
        <p:nvPicPr>
          <p:cNvPr id="941" name="Google Shape;941;p174"/>
          <p:cNvPicPr preferRelativeResize="0"/>
          <p:nvPr/>
        </p:nvPicPr>
        <p:blipFill>
          <a:blip r:embed="rId6">
            <a:alphaModFix/>
          </a:blip>
          <a:stretch>
            <a:fillRect/>
          </a:stretch>
        </p:blipFill>
        <p:spPr>
          <a:xfrm>
            <a:off x="1384200" y="1393225"/>
            <a:ext cx="7022927" cy="315625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sp>
        <p:nvSpPr>
          <p:cNvPr id="946" name="Google Shape;946;p175"/>
          <p:cNvSpPr txBox="1"/>
          <p:nvPr>
            <p:ph type="title"/>
          </p:nvPr>
        </p:nvSpPr>
        <p:spPr>
          <a:xfrm>
            <a:off x="714375" y="639850"/>
            <a:ext cx="7857900" cy="3885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t>Inbox - Archief </a:t>
            </a:r>
            <a:endParaRPr/>
          </a:p>
          <a:p>
            <a:pPr indent="-324485" lvl="0" marL="457200" rtl="0" algn="ctr">
              <a:spcBef>
                <a:spcPts val="0"/>
              </a:spcBef>
              <a:spcAft>
                <a:spcPts val="0"/>
              </a:spcAft>
              <a:buSzPct val="100000"/>
              <a:buChar char="+"/>
            </a:pPr>
            <a:r>
              <a:rPr b="0" lang="en-GB" sz="1677"/>
              <a:t>een handige zoekfunctie</a:t>
            </a:r>
            <a:endParaRPr b="0" sz="1677"/>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pic>
        <p:nvPicPr>
          <p:cNvPr id="947" name="Google Shape;947;p175"/>
          <p:cNvPicPr preferRelativeResize="0"/>
          <p:nvPr/>
        </p:nvPicPr>
        <p:blipFill>
          <a:blip r:embed="rId3">
            <a:alphaModFix/>
          </a:blip>
          <a:stretch>
            <a:fillRect/>
          </a:stretch>
        </p:blipFill>
        <p:spPr>
          <a:xfrm>
            <a:off x="-661836" y="2571752"/>
            <a:ext cx="1125975" cy="556385"/>
          </a:xfrm>
          <a:prstGeom prst="rect">
            <a:avLst/>
          </a:prstGeom>
          <a:noFill/>
          <a:ln>
            <a:noFill/>
          </a:ln>
        </p:spPr>
      </p:pic>
      <p:pic>
        <p:nvPicPr>
          <p:cNvPr id="948" name="Google Shape;948;p175"/>
          <p:cNvPicPr preferRelativeResize="0"/>
          <p:nvPr/>
        </p:nvPicPr>
        <p:blipFill>
          <a:blip r:embed="rId4">
            <a:alphaModFix/>
          </a:blip>
          <a:stretch>
            <a:fillRect/>
          </a:stretch>
        </p:blipFill>
        <p:spPr>
          <a:xfrm>
            <a:off x="-287625" y="2982374"/>
            <a:ext cx="1639501" cy="811469"/>
          </a:xfrm>
          <a:prstGeom prst="rect">
            <a:avLst/>
          </a:prstGeom>
          <a:noFill/>
          <a:ln>
            <a:noFill/>
          </a:ln>
        </p:spPr>
      </p:pic>
      <p:pic>
        <p:nvPicPr>
          <p:cNvPr id="949" name="Google Shape;949;p175"/>
          <p:cNvPicPr preferRelativeResize="0"/>
          <p:nvPr/>
        </p:nvPicPr>
        <p:blipFill>
          <a:blip r:embed="rId5">
            <a:alphaModFix/>
          </a:blip>
          <a:stretch>
            <a:fillRect/>
          </a:stretch>
        </p:blipFill>
        <p:spPr>
          <a:xfrm>
            <a:off x="8663246" y="560375"/>
            <a:ext cx="618725" cy="1005875"/>
          </a:xfrm>
          <a:prstGeom prst="rect">
            <a:avLst/>
          </a:prstGeom>
          <a:noFill/>
          <a:ln>
            <a:noFill/>
          </a:ln>
        </p:spPr>
      </p:pic>
      <p:pic>
        <p:nvPicPr>
          <p:cNvPr id="950" name="Google Shape;950;p175"/>
          <p:cNvPicPr preferRelativeResize="0"/>
          <p:nvPr/>
        </p:nvPicPr>
        <p:blipFill>
          <a:blip r:embed="rId6">
            <a:alphaModFix/>
          </a:blip>
          <a:stretch>
            <a:fillRect/>
          </a:stretch>
        </p:blipFill>
        <p:spPr>
          <a:xfrm>
            <a:off x="1496425" y="1484500"/>
            <a:ext cx="6883776" cy="2510749"/>
          </a:xfrm>
          <a:prstGeom prst="rect">
            <a:avLst/>
          </a:prstGeom>
          <a:noFill/>
          <a:ln>
            <a:noFill/>
          </a:ln>
        </p:spPr>
      </p:pic>
      <p:sp>
        <p:nvSpPr>
          <p:cNvPr id="951" name="Google Shape;951;p175"/>
          <p:cNvSpPr txBox="1"/>
          <p:nvPr>
            <p:ph type="title"/>
          </p:nvPr>
        </p:nvSpPr>
        <p:spPr>
          <a:xfrm>
            <a:off x="4134750" y="4150500"/>
            <a:ext cx="4528500" cy="1830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t>Multi -Sender </a:t>
            </a:r>
            <a:r>
              <a:rPr b="0" lang="en-GB" sz="1344"/>
              <a:t>mogelijkheden voor alle documenten</a:t>
            </a:r>
            <a:endParaRPr b="0" sz="1344"/>
          </a:p>
          <a:p>
            <a:pPr indent="0" lvl="0" marL="0" rtl="0" algn="ctr">
              <a:spcBef>
                <a:spcPts val="0"/>
              </a:spcBef>
              <a:spcAft>
                <a:spcPts val="0"/>
              </a:spcAft>
              <a:buNone/>
            </a:pPr>
            <a:r>
              <a:t/>
            </a:r>
            <a:endParaRPr b="0"/>
          </a:p>
          <a:p>
            <a:pPr indent="0" lvl="0" marL="457200" rtl="0" algn="l">
              <a:spcBef>
                <a:spcPts val="0"/>
              </a:spcBef>
              <a:spcAft>
                <a:spcPts val="0"/>
              </a:spcAft>
              <a:buNone/>
            </a:pPr>
            <a:r>
              <a:t/>
            </a:r>
            <a:endParaRPr b="0"/>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cxnSp>
        <p:nvCxnSpPr>
          <p:cNvPr id="952" name="Google Shape;952;p175"/>
          <p:cNvCxnSpPr/>
          <p:nvPr/>
        </p:nvCxnSpPr>
        <p:spPr>
          <a:xfrm flipH="1" rot="10800000">
            <a:off x="6527700" y="3698550"/>
            <a:ext cx="625800" cy="5877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sp>
        <p:nvSpPr>
          <p:cNvPr id="957" name="Google Shape;957;p176"/>
          <p:cNvSpPr txBox="1"/>
          <p:nvPr>
            <p:ph type="title"/>
          </p:nvPr>
        </p:nvSpPr>
        <p:spPr>
          <a:xfrm>
            <a:off x="714375" y="639850"/>
            <a:ext cx="7857900" cy="3885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ct val="51832"/>
              <a:buFont typeface="Arial"/>
              <a:buNone/>
            </a:pPr>
            <a:r>
              <a:rPr lang="en-GB" sz="1910"/>
              <a:t>Verkoopfacturen (e-invoicing) opmaken</a:t>
            </a:r>
            <a:endParaRPr sz="1910"/>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pic>
        <p:nvPicPr>
          <p:cNvPr id="958" name="Google Shape;958;p176"/>
          <p:cNvPicPr preferRelativeResize="0"/>
          <p:nvPr/>
        </p:nvPicPr>
        <p:blipFill>
          <a:blip r:embed="rId3">
            <a:alphaModFix/>
          </a:blip>
          <a:stretch>
            <a:fillRect/>
          </a:stretch>
        </p:blipFill>
        <p:spPr>
          <a:xfrm>
            <a:off x="-661836" y="2571752"/>
            <a:ext cx="1125975" cy="556385"/>
          </a:xfrm>
          <a:prstGeom prst="rect">
            <a:avLst/>
          </a:prstGeom>
          <a:noFill/>
          <a:ln>
            <a:noFill/>
          </a:ln>
        </p:spPr>
      </p:pic>
      <p:pic>
        <p:nvPicPr>
          <p:cNvPr id="959" name="Google Shape;959;p176"/>
          <p:cNvPicPr preferRelativeResize="0"/>
          <p:nvPr/>
        </p:nvPicPr>
        <p:blipFill>
          <a:blip r:embed="rId4">
            <a:alphaModFix/>
          </a:blip>
          <a:stretch>
            <a:fillRect/>
          </a:stretch>
        </p:blipFill>
        <p:spPr>
          <a:xfrm>
            <a:off x="-287625" y="2982374"/>
            <a:ext cx="1639501" cy="811469"/>
          </a:xfrm>
          <a:prstGeom prst="rect">
            <a:avLst/>
          </a:prstGeom>
          <a:noFill/>
          <a:ln>
            <a:noFill/>
          </a:ln>
        </p:spPr>
      </p:pic>
      <p:pic>
        <p:nvPicPr>
          <p:cNvPr id="960" name="Google Shape;960;p176"/>
          <p:cNvPicPr preferRelativeResize="0"/>
          <p:nvPr/>
        </p:nvPicPr>
        <p:blipFill>
          <a:blip r:embed="rId5">
            <a:alphaModFix/>
          </a:blip>
          <a:stretch>
            <a:fillRect/>
          </a:stretch>
        </p:blipFill>
        <p:spPr>
          <a:xfrm>
            <a:off x="8663246" y="560375"/>
            <a:ext cx="618725" cy="1005875"/>
          </a:xfrm>
          <a:prstGeom prst="rect">
            <a:avLst/>
          </a:prstGeom>
          <a:noFill/>
          <a:ln>
            <a:noFill/>
          </a:ln>
        </p:spPr>
      </p:pic>
      <p:pic>
        <p:nvPicPr>
          <p:cNvPr id="961" name="Google Shape;961;p176"/>
          <p:cNvPicPr preferRelativeResize="0"/>
          <p:nvPr/>
        </p:nvPicPr>
        <p:blipFill rotWithShape="1">
          <a:blip r:embed="rId6">
            <a:alphaModFix/>
          </a:blip>
          <a:srcRect b="0" l="0" r="0" t="2200"/>
          <a:stretch/>
        </p:blipFill>
        <p:spPr>
          <a:xfrm>
            <a:off x="2564125" y="1204700"/>
            <a:ext cx="3878075" cy="4073727"/>
          </a:xfrm>
          <a:prstGeom prst="rect">
            <a:avLst/>
          </a:prstGeom>
          <a:noFill/>
          <a:ln>
            <a:noFill/>
          </a:ln>
          <a:effectLst>
            <a:outerShdw blurRad="292100" rotWithShape="0" algn="tl" dir="2700000" dist="139700">
              <a:srgbClr val="333333">
                <a:alpha val="64310"/>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BEB"/>
        </a:solidFill>
      </p:bgPr>
    </p:bg>
    <p:spTree>
      <p:nvGrpSpPr>
        <p:cNvPr id="965" name="Shape 965"/>
        <p:cNvGrpSpPr/>
        <p:nvPr/>
      </p:nvGrpSpPr>
      <p:grpSpPr>
        <a:xfrm>
          <a:off x="0" y="0"/>
          <a:ext cx="0" cy="0"/>
          <a:chOff x="0" y="0"/>
          <a:chExt cx="0" cy="0"/>
        </a:xfrm>
      </p:grpSpPr>
      <p:sp>
        <p:nvSpPr>
          <p:cNvPr id="966" name="Google Shape;966;p177"/>
          <p:cNvSpPr txBox="1"/>
          <p:nvPr>
            <p:ph type="title"/>
          </p:nvPr>
        </p:nvSpPr>
        <p:spPr>
          <a:xfrm>
            <a:off x="714375" y="639850"/>
            <a:ext cx="7857900" cy="3885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ct val="51832"/>
              <a:buFont typeface="Arial"/>
              <a:buNone/>
            </a:pPr>
            <a:r>
              <a:rPr b="0" lang="en-GB" sz="1910"/>
              <a:t>Eenvoudige </a:t>
            </a:r>
            <a:r>
              <a:rPr lang="en-GB" sz="1910"/>
              <a:t>betalingen </a:t>
            </a:r>
            <a:r>
              <a:rPr b="0" lang="en-GB" sz="1910"/>
              <a:t>van facturen via QR -code</a:t>
            </a:r>
            <a:endParaRPr b="0" sz="1910"/>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pic>
        <p:nvPicPr>
          <p:cNvPr id="967" name="Google Shape;967;p177"/>
          <p:cNvPicPr preferRelativeResize="0"/>
          <p:nvPr/>
        </p:nvPicPr>
        <p:blipFill>
          <a:blip r:embed="rId3">
            <a:alphaModFix/>
          </a:blip>
          <a:stretch>
            <a:fillRect/>
          </a:stretch>
        </p:blipFill>
        <p:spPr>
          <a:xfrm>
            <a:off x="-661836" y="2571752"/>
            <a:ext cx="1125975" cy="556385"/>
          </a:xfrm>
          <a:prstGeom prst="rect">
            <a:avLst/>
          </a:prstGeom>
          <a:noFill/>
          <a:ln>
            <a:noFill/>
          </a:ln>
        </p:spPr>
      </p:pic>
      <p:pic>
        <p:nvPicPr>
          <p:cNvPr id="968" name="Google Shape;968;p177"/>
          <p:cNvPicPr preferRelativeResize="0"/>
          <p:nvPr/>
        </p:nvPicPr>
        <p:blipFill>
          <a:blip r:embed="rId4">
            <a:alphaModFix/>
          </a:blip>
          <a:stretch>
            <a:fillRect/>
          </a:stretch>
        </p:blipFill>
        <p:spPr>
          <a:xfrm>
            <a:off x="-287625" y="2982374"/>
            <a:ext cx="1639501" cy="811469"/>
          </a:xfrm>
          <a:prstGeom prst="rect">
            <a:avLst/>
          </a:prstGeom>
          <a:noFill/>
          <a:ln>
            <a:noFill/>
          </a:ln>
        </p:spPr>
      </p:pic>
      <p:pic>
        <p:nvPicPr>
          <p:cNvPr id="969" name="Google Shape;969;p177"/>
          <p:cNvPicPr preferRelativeResize="0"/>
          <p:nvPr/>
        </p:nvPicPr>
        <p:blipFill>
          <a:blip r:embed="rId5">
            <a:alphaModFix/>
          </a:blip>
          <a:stretch>
            <a:fillRect/>
          </a:stretch>
        </p:blipFill>
        <p:spPr>
          <a:xfrm>
            <a:off x="8663246" y="560375"/>
            <a:ext cx="618725" cy="1005875"/>
          </a:xfrm>
          <a:prstGeom prst="rect">
            <a:avLst/>
          </a:prstGeom>
          <a:noFill/>
          <a:ln>
            <a:noFill/>
          </a:ln>
        </p:spPr>
      </p:pic>
      <p:pic>
        <p:nvPicPr>
          <p:cNvPr id="970" name="Google Shape;970;p177"/>
          <p:cNvPicPr preferRelativeResize="0"/>
          <p:nvPr/>
        </p:nvPicPr>
        <p:blipFill>
          <a:blip r:embed="rId6">
            <a:alphaModFix/>
          </a:blip>
          <a:stretch>
            <a:fillRect/>
          </a:stretch>
        </p:blipFill>
        <p:spPr>
          <a:xfrm>
            <a:off x="2261813" y="1284075"/>
            <a:ext cx="4763026" cy="3525662"/>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74" name="Shape 974"/>
        <p:cNvGrpSpPr/>
        <p:nvPr/>
      </p:nvGrpSpPr>
      <p:grpSpPr>
        <a:xfrm>
          <a:off x="0" y="0"/>
          <a:ext cx="0" cy="0"/>
          <a:chOff x="0" y="0"/>
          <a:chExt cx="0" cy="0"/>
        </a:xfrm>
      </p:grpSpPr>
      <p:sp>
        <p:nvSpPr>
          <p:cNvPr id="975" name="Google Shape;975;p178"/>
          <p:cNvSpPr txBox="1"/>
          <p:nvPr/>
        </p:nvSpPr>
        <p:spPr>
          <a:xfrm>
            <a:off x="908050" y="2083950"/>
            <a:ext cx="7611000" cy="61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4800">
                <a:solidFill>
                  <a:schemeClr val="lt1"/>
                </a:solidFill>
                <a:latin typeface="Ubuntu"/>
                <a:ea typeface="Ubuntu"/>
                <a:cs typeface="Ubuntu"/>
                <a:sym typeface="Ubuntu"/>
              </a:rPr>
              <a:t>Demo</a:t>
            </a:r>
            <a:endParaRPr b="1" sz="4800">
              <a:solidFill>
                <a:schemeClr val="lt1"/>
              </a:solidFill>
              <a:latin typeface="Ubuntu"/>
              <a:ea typeface="Ubuntu"/>
              <a:cs typeface="Ubuntu"/>
              <a:sym typeface="Ubuntu"/>
            </a:endParaRPr>
          </a:p>
          <a:p>
            <a:pPr indent="0" lvl="0" marL="0" rtl="0" algn="ctr">
              <a:spcBef>
                <a:spcPts val="0"/>
              </a:spcBef>
              <a:spcAft>
                <a:spcPts val="0"/>
              </a:spcAft>
              <a:buNone/>
            </a:pPr>
            <a:r>
              <a:t/>
            </a:r>
            <a:endParaRPr b="1" sz="4800">
              <a:solidFill>
                <a:schemeClr val="lt1"/>
              </a:solidFill>
              <a:latin typeface="Ubuntu"/>
              <a:ea typeface="Ubuntu"/>
              <a:cs typeface="Ubuntu"/>
              <a:sym typeface="Ubuntu"/>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77" name="Shape 477"/>
        <p:cNvGrpSpPr/>
        <p:nvPr/>
      </p:nvGrpSpPr>
      <p:grpSpPr>
        <a:xfrm>
          <a:off x="0" y="0"/>
          <a:ext cx="0" cy="0"/>
          <a:chOff x="0" y="0"/>
          <a:chExt cx="0" cy="0"/>
        </a:xfrm>
      </p:grpSpPr>
      <p:pic>
        <p:nvPicPr>
          <p:cNvPr id="478" name="Google Shape;478;p134"/>
          <p:cNvPicPr preferRelativeResize="0"/>
          <p:nvPr/>
        </p:nvPicPr>
        <p:blipFill>
          <a:blip r:embed="rId3">
            <a:alphaModFix/>
          </a:blip>
          <a:stretch>
            <a:fillRect/>
          </a:stretch>
        </p:blipFill>
        <p:spPr>
          <a:xfrm>
            <a:off x="647588" y="480925"/>
            <a:ext cx="7848827" cy="4181662"/>
          </a:xfrm>
          <a:prstGeom prst="rect">
            <a:avLst/>
          </a:prstGeom>
          <a:noFill/>
          <a:ln>
            <a:noFill/>
          </a:ln>
          <a:effectLst>
            <a:outerShdw blurRad="57150" rotWithShape="0" algn="bl" dir="5400000" dist="19050">
              <a:srgbClr val="000000">
                <a:alpha val="50000"/>
              </a:srgbClr>
            </a:outerShdw>
          </a:effectLst>
        </p:spPr>
      </p:pic>
      <p:sp>
        <p:nvSpPr>
          <p:cNvPr id="479" name="Google Shape;479;p134"/>
          <p:cNvSpPr/>
          <p:nvPr/>
        </p:nvSpPr>
        <p:spPr>
          <a:xfrm>
            <a:off x="941775" y="595650"/>
            <a:ext cx="2728800" cy="4668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480" name="Google Shape;480;p134"/>
          <p:cNvSpPr txBox="1"/>
          <p:nvPr>
            <p:ph type="title"/>
          </p:nvPr>
        </p:nvSpPr>
        <p:spPr>
          <a:xfrm>
            <a:off x="540000" y="486400"/>
            <a:ext cx="4449600" cy="388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latin typeface="Ubuntu"/>
                <a:ea typeface="Ubuntu"/>
                <a:cs typeface="Ubuntu"/>
                <a:sym typeface="Ubuntu"/>
              </a:rPr>
              <a:t>E-facturatie: 2000</a:t>
            </a:r>
            <a:endParaRPr b="1">
              <a:latin typeface="Ubuntu"/>
              <a:ea typeface="Ubuntu"/>
              <a:cs typeface="Ubuntu"/>
              <a:sym typeface="Ubuntu"/>
            </a:endParaRPr>
          </a:p>
          <a:p>
            <a:pPr indent="0" lvl="0" marL="0" rtl="0" algn="l">
              <a:spcBef>
                <a:spcPts val="0"/>
              </a:spcBef>
              <a:spcAft>
                <a:spcPts val="0"/>
              </a:spcAft>
              <a:buNone/>
            </a:pPr>
            <a:r>
              <a:t/>
            </a:r>
            <a:endParaRPr b="1">
              <a:latin typeface="Ubuntu"/>
              <a:ea typeface="Ubuntu"/>
              <a:cs typeface="Ubuntu"/>
              <a:sym typeface="Ubuntu"/>
            </a:endParaRPr>
          </a:p>
        </p:txBody>
      </p:sp>
      <p:pic>
        <p:nvPicPr>
          <p:cNvPr id="481" name="Google Shape;481;p134"/>
          <p:cNvPicPr preferRelativeResize="0"/>
          <p:nvPr/>
        </p:nvPicPr>
        <p:blipFill rotWithShape="1">
          <a:blip r:embed="rId4">
            <a:alphaModFix/>
          </a:blip>
          <a:srcRect b="-8315" l="53643" r="-21435" t="49836"/>
          <a:stretch/>
        </p:blipFill>
        <p:spPr>
          <a:xfrm flipH="1">
            <a:off x="7311021" y="-138850"/>
            <a:ext cx="1997804" cy="12696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79" name="Shape 979"/>
        <p:cNvGrpSpPr/>
        <p:nvPr/>
      </p:nvGrpSpPr>
      <p:grpSpPr>
        <a:xfrm>
          <a:off x="0" y="0"/>
          <a:ext cx="0" cy="0"/>
          <a:chOff x="0" y="0"/>
          <a:chExt cx="0" cy="0"/>
        </a:xfrm>
      </p:grpSpPr>
      <p:sp>
        <p:nvSpPr>
          <p:cNvPr id="980" name="Google Shape;980;p179"/>
          <p:cNvSpPr txBox="1"/>
          <p:nvPr/>
        </p:nvSpPr>
        <p:spPr>
          <a:xfrm>
            <a:off x="2060550" y="2115425"/>
            <a:ext cx="5323800" cy="61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4800">
                <a:solidFill>
                  <a:schemeClr val="lt1"/>
                </a:solidFill>
                <a:latin typeface="Ubuntu"/>
                <a:ea typeface="Ubuntu"/>
                <a:cs typeface="Ubuntu"/>
                <a:sym typeface="Ubuntu"/>
              </a:rPr>
              <a:t>Lucy prijszetting</a:t>
            </a:r>
            <a:endParaRPr b="1" sz="4800">
              <a:solidFill>
                <a:schemeClr val="lt1"/>
              </a:solidFill>
              <a:latin typeface="Ubuntu"/>
              <a:ea typeface="Ubuntu"/>
              <a:cs typeface="Ubuntu"/>
              <a:sym typeface="Ubuntu"/>
            </a:endParaRPr>
          </a:p>
          <a:p>
            <a:pPr indent="0" lvl="0" marL="0" rtl="0" algn="ctr">
              <a:spcBef>
                <a:spcPts val="0"/>
              </a:spcBef>
              <a:spcAft>
                <a:spcPts val="0"/>
              </a:spcAft>
              <a:buNone/>
            </a:pPr>
            <a:r>
              <a:t/>
            </a:r>
            <a:endParaRPr sz="1300">
              <a:solidFill>
                <a:schemeClr val="lt1"/>
              </a:solidFill>
              <a:latin typeface="Ubuntu Medium"/>
              <a:ea typeface="Ubuntu Medium"/>
              <a:cs typeface="Ubuntu Medium"/>
              <a:sym typeface="Ubuntu Medium"/>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pic>
        <p:nvPicPr>
          <p:cNvPr id="985" name="Google Shape;985;p180"/>
          <p:cNvPicPr preferRelativeResize="0"/>
          <p:nvPr/>
        </p:nvPicPr>
        <p:blipFill rotWithShape="1">
          <a:blip r:embed="rId3">
            <a:alphaModFix/>
          </a:blip>
          <a:srcRect b="0" l="0" r="24749" t="41455"/>
          <a:stretch/>
        </p:blipFill>
        <p:spPr>
          <a:xfrm>
            <a:off x="8153624" y="3"/>
            <a:ext cx="990375" cy="1252625"/>
          </a:xfrm>
          <a:prstGeom prst="rect">
            <a:avLst/>
          </a:prstGeom>
          <a:noFill/>
          <a:ln>
            <a:noFill/>
          </a:ln>
        </p:spPr>
      </p:pic>
      <p:pic>
        <p:nvPicPr>
          <p:cNvPr id="986" name="Google Shape;986;p180"/>
          <p:cNvPicPr preferRelativeResize="0"/>
          <p:nvPr/>
        </p:nvPicPr>
        <p:blipFill rotWithShape="1">
          <a:blip r:embed="rId4">
            <a:alphaModFix/>
          </a:blip>
          <a:srcRect b="39525" l="15370" r="-8" t="0"/>
          <a:stretch/>
        </p:blipFill>
        <p:spPr>
          <a:xfrm>
            <a:off x="-30777" y="4741549"/>
            <a:ext cx="2118299" cy="388500"/>
          </a:xfrm>
          <a:prstGeom prst="rect">
            <a:avLst/>
          </a:prstGeom>
          <a:noFill/>
          <a:ln>
            <a:noFill/>
          </a:ln>
        </p:spPr>
      </p:pic>
      <p:sp>
        <p:nvSpPr>
          <p:cNvPr id="987" name="Google Shape;987;p180"/>
          <p:cNvSpPr/>
          <p:nvPr/>
        </p:nvSpPr>
        <p:spPr>
          <a:xfrm>
            <a:off x="212750" y="961752"/>
            <a:ext cx="1871100" cy="3647700"/>
          </a:xfrm>
          <a:prstGeom prst="roundRect">
            <a:avLst>
              <a:gd fmla="val 20000" name="adj"/>
            </a:avLst>
          </a:prstGeom>
          <a:solidFill>
            <a:srgbClr val="F3F3F3"/>
          </a:solidFill>
          <a:ln>
            <a:noFill/>
          </a:ln>
          <a:effectLst>
            <a:outerShdw blurRad="57150" rotWithShape="0" algn="bl" dir="5400000" dist="19050">
              <a:srgbClr val="000000">
                <a:alpha val="50000"/>
              </a:srgbClr>
            </a:outerShdw>
          </a:effectLst>
        </p:spPr>
        <p:txBody>
          <a:bodyPr anchorCtr="0" anchor="ctr" bIns="49050" lIns="55750" spcFirstLastPara="1" rIns="55750" wrap="square" tIns="49050">
            <a:noAutofit/>
          </a:bodyPr>
          <a:lstStyle/>
          <a:p>
            <a:pPr indent="0" lvl="0" marL="0" marR="0" rtl="0" algn="l">
              <a:lnSpc>
                <a:spcPct val="115000"/>
              </a:lnSpc>
              <a:spcBef>
                <a:spcPts val="0"/>
              </a:spcBef>
              <a:spcAft>
                <a:spcPts val="0"/>
              </a:spcAft>
              <a:buClr>
                <a:srgbClr val="000000"/>
              </a:buClr>
              <a:buSzPts val="1100"/>
              <a:buFont typeface="Arial"/>
              <a:buNone/>
            </a:pPr>
            <a:r>
              <a:t/>
            </a:r>
            <a:endParaRPr b="1" sz="1000">
              <a:latin typeface="Ubuntu"/>
              <a:ea typeface="Ubuntu"/>
              <a:cs typeface="Ubuntu"/>
              <a:sym typeface="Ubuntu"/>
            </a:endParaRPr>
          </a:p>
          <a:p>
            <a:pPr indent="0" lvl="0" marL="0" marR="0" rtl="0" algn="l">
              <a:lnSpc>
                <a:spcPct val="115000"/>
              </a:lnSpc>
              <a:spcBef>
                <a:spcPts val="0"/>
              </a:spcBef>
              <a:spcAft>
                <a:spcPts val="0"/>
              </a:spcAft>
              <a:buClr>
                <a:srgbClr val="000000"/>
              </a:buClr>
              <a:buSzPts val="1100"/>
              <a:buFont typeface="Arial"/>
              <a:buNone/>
            </a:pPr>
            <a:r>
              <a:t/>
            </a:r>
            <a:endParaRPr b="1" sz="1000">
              <a:latin typeface="Ubuntu"/>
              <a:ea typeface="Ubuntu"/>
              <a:cs typeface="Ubuntu"/>
              <a:sym typeface="Ubuntu"/>
            </a:endParaRPr>
          </a:p>
          <a:p>
            <a:pPr indent="0" lvl="0" marL="0" marR="0" rtl="0" algn="l">
              <a:lnSpc>
                <a:spcPct val="150000"/>
              </a:lnSpc>
              <a:spcBef>
                <a:spcPts val="0"/>
              </a:spcBef>
              <a:spcAft>
                <a:spcPts val="0"/>
              </a:spcAft>
              <a:buClr>
                <a:srgbClr val="000000"/>
              </a:buClr>
              <a:buSzPts val="1100"/>
              <a:buFont typeface="Arial"/>
              <a:buNone/>
            </a:pPr>
            <a:br>
              <a:rPr lang="en-GB" sz="800">
                <a:latin typeface="Ubuntu"/>
                <a:ea typeface="Ubuntu"/>
                <a:cs typeface="Ubuntu"/>
                <a:sym typeface="Ubuntu"/>
              </a:rPr>
            </a:br>
            <a:endParaRPr sz="900">
              <a:latin typeface="Ubuntu"/>
              <a:ea typeface="Ubuntu"/>
              <a:cs typeface="Ubuntu"/>
              <a:sym typeface="Ubuntu"/>
            </a:endParaRPr>
          </a:p>
          <a:p>
            <a:pPr indent="0" lvl="0" marL="0" marR="0" rtl="0" algn="l">
              <a:lnSpc>
                <a:spcPct val="150000"/>
              </a:lnSpc>
              <a:spcBef>
                <a:spcPts val="0"/>
              </a:spcBef>
              <a:spcAft>
                <a:spcPts val="0"/>
              </a:spcAft>
              <a:buClr>
                <a:srgbClr val="000000"/>
              </a:buClr>
              <a:buSzPts val="1100"/>
              <a:buFont typeface="Arial"/>
              <a:buNone/>
            </a:pPr>
            <a:r>
              <a:t/>
            </a:r>
            <a:endParaRPr sz="850">
              <a:solidFill>
                <a:schemeClr val="dk1"/>
              </a:solidFill>
              <a:latin typeface="Ubuntu"/>
              <a:ea typeface="Ubuntu"/>
              <a:cs typeface="Ubuntu"/>
              <a:sym typeface="Ubuntu"/>
            </a:endParaRPr>
          </a:p>
          <a:p>
            <a:pPr indent="0" lvl="0" marL="0" marR="0" rtl="0" algn="l">
              <a:lnSpc>
                <a:spcPct val="150000"/>
              </a:lnSpc>
              <a:spcBef>
                <a:spcPts val="0"/>
              </a:spcBef>
              <a:spcAft>
                <a:spcPts val="0"/>
              </a:spcAft>
              <a:buClr>
                <a:srgbClr val="000000"/>
              </a:buClr>
              <a:buSzPts val="1100"/>
              <a:buFont typeface="Arial"/>
              <a:buNone/>
            </a:pPr>
            <a:r>
              <a:t/>
            </a:r>
            <a:endParaRPr sz="850">
              <a:solidFill>
                <a:schemeClr val="dk1"/>
              </a:solidFill>
              <a:latin typeface="Ubuntu"/>
              <a:ea typeface="Ubuntu"/>
              <a:cs typeface="Ubuntu"/>
              <a:sym typeface="Ubuntu"/>
            </a:endParaRPr>
          </a:p>
          <a:p>
            <a:pPr indent="0" lvl="0" marL="0" marR="0" rtl="0" algn="l">
              <a:lnSpc>
                <a:spcPct val="150000"/>
              </a:lnSpc>
              <a:spcBef>
                <a:spcPts val="0"/>
              </a:spcBef>
              <a:spcAft>
                <a:spcPts val="0"/>
              </a:spcAft>
              <a:buClr>
                <a:srgbClr val="000000"/>
              </a:buClr>
              <a:buSzPts val="1100"/>
              <a:buFont typeface="Arial"/>
              <a:buNone/>
            </a:pPr>
            <a:r>
              <a:rPr lang="en-GB" sz="850">
                <a:solidFill>
                  <a:schemeClr val="dk1"/>
                </a:solidFill>
                <a:latin typeface="Ubuntu"/>
                <a:ea typeface="Ubuntu"/>
                <a:cs typeface="Ubuntu"/>
                <a:sym typeface="Ubuntu"/>
              </a:rPr>
              <a:t>✅ 1 gebruiker inbegrepen</a:t>
            </a:r>
            <a:endParaRPr sz="850">
              <a:latin typeface="Ubuntu"/>
              <a:ea typeface="Ubuntu"/>
              <a:cs typeface="Ubuntu"/>
              <a:sym typeface="Ubuntu"/>
            </a:endParaRPr>
          </a:p>
          <a:p>
            <a:pPr indent="0" lvl="0" marL="0" marR="0" rtl="0" algn="l">
              <a:lnSpc>
                <a:spcPct val="150000"/>
              </a:lnSpc>
              <a:spcBef>
                <a:spcPts val="0"/>
              </a:spcBef>
              <a:spcAft>
                <a:spcPts val="0"/>
              </a:spcAft>
              <a:buClr>
                <a:srgbClr val="000000"/>
              </a:buClr>
              <a:buSzPts val="1100"/>
              <a:buFont typeface="Arial"/>
              <a:buNone/>
            </a:pPr>
            <a:r>
              <a:rPr lang="en-GB" sz="850">
                <a:latin typeface="Ubuntu"/>
                <a:ea typeface="Ubuntu"/>
                <a:cs typeface="Ubuntu"/>
                <a:sym typeface="Ubuntu"/>
              </a:rPr>
              <a:t>✅ </a:t>
            </a:r>
            <a:r>
              <a:rPr lang="en-GB" sz="850">
                <a:latin typeface="Ubuntu"/>
                <a:ea typeface="Ubuntu"/>
                <a:cs typeface="Ubuntu"/>
                <a:sym typeface="Ubuntu"/>
              </a:rPr>
              <a:t>Inbox </a:t>
            </a:r>
            <a:r>
              <a:rPr lang="en-GB" sz="850">
                <a:latin typeface="Ubuntu"/>
                <a:ea typeface="Ubuntu"/>
                <a:cs typeface="Ubuntu"/>
                <a:sym typeface="Ubuntu"/>
              </a:rPr>
              <a:t>(Peppol ontvangen)</a:t>
            </a:r>
            <a:endParaRPr sz="850">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rPr lang="en-GB" sz="850">
                <a:solidFill>
                  <a:schemeClr val="dk1"/>
                </a:solidFill>
                <a:latin typeface="Ubuntu"/>
                <a:ea typeface="Ubuntu"/>
                <a:cs typeface="Ubuntu"/>
                <a:sym typeface="Ubuntu"/>
              </a:rPr>
              <a:t>✅ Archief (incl documentkluis)</a:t>
            </a:r>
            <a:endParaRPr sz="850">
              <a:solidFill>
                <a:schemeClr val="dk1"/>
              </a:solidFill>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rPr lang="en-GB" sz="850">
                <a:solidFill>
                  <a:schemeClr val="dk1"/>
                </a:solidFill>
                <a:latin typeface="Ubuntu"/>
                <a:ea typeface="Ubuntu"/>
                <a:cs typeface="Ubuntu"/>
                <a:sym typeface="Ubuntu"/>
              </a:rPr>
              <a:t>✅ Automatische connectie</a:t>
            </a:r>
            <a:endParaRPr sz="850">
              <a:solidFill>
                <a:schemeClr val="dk1"/>
              </a:solidFill>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rPr lang="en-GB" sz="850">
                <a:solidFill>
                  <a:schemeClr val="dk1"/>
                </a:solidFill>
                <a:latin typeface="Ubuntu"/>
                <a:ea typeface="Ubuntu"/>
                <a:cs typeface="Ubuntu"/>
                <a:sym typeface="Ubuntu"/>
              </a:rPr>
              <a:t>      met je accountant</a:t>
            </a:r>
            <a:endParaRPr sz="850">
              <a:latin typeface="Ubuntu"/>
              <a:ea typeface="Ubuntu"/>
              <a:cs typeface="Ubuntu"/>
              <a:sym typeface="Ubuntu"/>
            </a:endParaRPr>
          </a:p>
          <a:p>
            <a:pPr indent="0" lvl="0" marL="0" rtl="0" algn="l">
              <a:lnSpc>
                <a:spcPct val="150000"/>
              </a:lnSpc>
              <a:spcBef>
                <a:spcPts val="0"/>
              </a:spcBef>
              <a:spcAft>
                <a:spcPts val="0"/>
              </a:spcAft>
              <a:buClr>
                <a:srgbClr val="000000"/>
              </a:buClr>
              <a:buSzPts val="1100"/>
              <a:buFont typeface="Arial"/>
              <a:buNone/>
            </a:pPr>
            <a:r>
              <a:t/>
            </a:r>
            <a:endParaRPr sz="850">
              <a:latin typeface="Ubuntu"/>
              <a:ea typeface="Ubuntu"/>
              <a:cs typeface="Ubuntu"/>
              <a:sym typeface="Ubuntu"/>
            </a:endParaRPr>
          </a:p>
          <a:p>
            <a:pPr indent="0" lvl="0" marL="0" rtl="0" algn="l">
              <a:lnSpc>
                <a:spcPct val="150000"/>
              </a:lnSpc>
              <a:spcBef>
                <a:spcPts val="0"/>
              </a:spcBef>
              <a:spcAft>
                <a:spcPts val="0"/>
              </a:spcAft>
              <a:buClr>
                <a:srgbClr val="000000"/>
              </a:buClr>
              <a:buSzPts val="1100"/>
              <a:buFont typeface="Arial"/>
              <a:buNone/>
            </a:pPr>
            <a:r>
              <a:t/>
            </a:r>
            <a:endParaRPr b="1" sz="850">
              <a:latin typeface="Ubuntu"/>
              <a:ea typeface="Ubuntu"/>
              <a:cs typeface="Ubuntu"/>
              <a:sym typeface="Ubuntu"/>
            </a:endParaRPr>
          </a:p>
        </p:txBody>
      </p:sp>
      <p:sp>
        <p:nvSpPr>
          <p:cNvPr id="988" name="Google Shape;988;p180"/>
          <p:cNvSpPr/>
          <p:nvPr/>
        </p:nvSpPr>
        <p:spPr>
          <a:xfrm>
            <a:off x="212779" y="904200"/>
            <a:ext cx="1871100" cy="485100"/>
          </a:xfrm>
          <a:prstGeom prst="roundRect">
            <a:avLst>
              <a:gd fmla="val 20000" name="adj"/>
            </a:avLst>
          </a:prstGeom>
          <a:solidFill>
            <a:srgbClr val="00C296"/>
          </a:solidFill>
          <a:ln>
            <a:noFill/>
          </a:ln>
          <a:effectLst>
            <a:outerShdw blurRad="57150" rotWithShape="0" algn="bl" dir="5400000" dist="19050">
              <a:srgbClr val="000000">
                <a:alpha val="50000"/>
              </a:srgbClr>
            </a:outerShdw>
          </a:effectLst>
        </p:spPr>
        <p:txBody>
          <a:bodyPr anchorCtr="0" anchor="ctr" bIns="49050" lIns="55750" spcFirstLastPara="1" rIns="55750" wrap="square" tIns="49050">
            <a:noAutofit/>
          </a:bodyPr>
          <a:lstStyle/>
          <a:p>
            <a:pPr indent="0" lvl="0" marL="0" marR="0" rtl="0" algn="ctr">
              <a:lnSpc>
                <a:spcPct val="160000"/>
              </a:lnSpc>
              <a:spcBef>
                <a:spcPts val="0"/>
              </a:spcBef>
              <a:spcAft>
                <a:spcPts val="0"/>
              </a:spcAft>
              <a:buClr>
                <a:srgbClr val="000000"/>
              </a:buClr>
              <a:buSzPts val="1100"/>
              <a:buFont typeface="Arial"/>
              <a:buNone/>
            </a:pPr>
            <a:r>
              <a:rPr b="1" lang="en-GB" sz="1300">
                <a:latin typeface="Ubuntu"/>
                <a:ea typeface="Ubuntu"/>
                <a:cs typeface="Ubuntu"/>
                <a:sym typeface="Ubuntu"/>
              </a:rPr>
              <a:t>Lucy Inbox</a:t>
            </a:r>
            <a:endParaRPr b="1" i="0" sz="1300" u="none" cap="none" strike="noStrike">
              <a:solidFill>
                <a:srgbClr val="000000"/>
              </a:solidFill>
              <a:latin typeface="Ubuntu"/>
              <a:ea typeface="Ubuntu"/>
              <a:cs typeface="Ubuntu"/>
              <a:sym typeface="Ubuntu"/>
            </a:endParaRPr>
          </a:p>
        </p:txBody>
      </p:sp>
      <p:sp>
        <p:nvSpPr>
          <p:cNvPr id="989" name="Google Shape;989;p180"/>
          <p:cNvSpPr txBox="1"/>
          <p:nvPr/>
        </p:nvSpPr>
        <p:spPr>
          <a:xfrm>
            <a:off x="212775" y="1870975"/>
            <a:ext cx="1871100" cy="453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GB" sz="1000">
                <a:latin typeface="Ubuntu"/>
                <a:ea typeface="Ubuntu"/>
                <a:cs typeface="Ubuntu"/>
                <a:sym typeface="Ubuntu"/>
              </a:rPr>
              <a:t>Enkel via je accountant verkrijgbaar</a:t>
            </a:r>
            <a:endParaRPr b="1" sz="1000">
              <a:solidFill>
                <a:srgbClr val="000000"/>
              </a:solidFill>
              <a:latin typeface="Ubuntu"/>
              <a:ea typeface="Ubuntu"/>
              <a:cs typeface="Ubuntu"/>
              <a:sym typeface="Ubuntu"/>
            </a:endParaRPr>
          </a:p>
        </p:txBody>
      </p:sp>
      <p:sp>
        <p:nvSpPr>
          <p:cNvPr id="990" name="Google Shape;990;p180"/>
          <p:cNvSpPr txBox="1"/>
          <p:nvPr/>
        </p:nvSpPr>
        <p:spPr>
          <a:xfrm>
            <a:off x="212750" y="1436600"/>
            <a:ext cx="1841700" cy="4056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en-GB" sz="1500">
                <a:solidFill>
                  <a:srgbClr val="000000"/>
                </a:solidFill>
                <a:latin typeface="Ubuntu"/>
                <a:ea typeface="Ubuntu"/>
                <a:cs typeface="Ubuntu"/>
                <a:sym typeface="Ubuntu"/>
              </a:rPr>
              <a:t>€ </a:t>
            </a:r>
            <a:r>
              <a:rPr b="1" lang="en-GB" sz="1500">
                <a:latin typeface="Ubuntu"/>
                <a:ea typeface="Ubuntu"/>
                <a:cs typeface="Ubuntu"/>
                <a:sym typeface="Ubuntu"/>
              </a:rPr>
              <a:t>0 </a:t>
            </a:r>
            <a:r>
              <a:rPr b="1" lang="en-GB" sz="1500">
                <a:solidFill>
                  <a:srgbClr val="000000"/>
                </a:solidFill>
                <a:latin typeface="Ubuntu"/>
                <a:ea typeface="Ubuntu"/>
                <a:cs typeface="Ubuntu"/>
                <a:sym typeface="Ubuntu"/>
              </a:rPr>
              <a:t>/ m</a:t>
            </a:r>
            <a:r>
              <a:rPr b="1" lang="en-GB" sz="1500">
                <a:latin typeface="Ubuntu"/>
                <a:ea typeface="Ubuntu"/>
                <a:cs typeface="Ubuntu"/>
                <a:sym typeface="Ubuntu"/>
              </a:rPr>
              <a:t>aand</a:t>
            </a:r>
            <a:endParaRPr b="1" sz="1500">
              <a:solidFill>
                <a:srgbClr val="000000"/>
              </a:solidFill>
              <a:latin typeface="Ubuntu"/>
              <a:ea typeface="Ubuntu"/>
              <a:cs typeface="Ubuntu"/>
              <a:sym typeface="Ubuntu"/>
            </a:endParaRPr>
          </a:p>
        </p:txBody>
      </p:sp>
      <p:sp>
        <p:nvSpPr>
          <p:cNvPr id="991" name="Google Shape;991;p180"/>
          <p:cNvSpPr txBox="1"/>
          <p:nvPr>
            <p:ph type="title"/>
          </p:nvPr>
        </p:nvSpPr>
        <p:spPr>
          <a:xfrm>
            <a:off x="0" y="182850"/>
            <a:ext cx="9144000" cy="388500"/>
          </a:xfrm>
          <a:prstGeom prst="rect">
            <a:avLst/>
          </a:prstGeom>
        </p:spPr>
        <p:txBody>
          <a:bodyPr anchorCtr="0" anchor="t" bIns="91425" lIns="91425" spcFirstLastPara="1" rIns="91425" wrap="square" tIns="91425">
            <a:noAutofit/>
          </a:bodyPr>
          <a:lstStyle/>
          <a:p>
            <a:pPr indent="0" lvl="0" marL="0" rtl="0" algn="ctr">
              <a:lnSpc>
                <a:spcPct val="115000"/>
              </a:lnSpc>
              <a:spcBef>
                <a:spcPts val="1200"/>
              </a:spcBef>
              <a:spcAft>
                <a:spcPts val="1200"/>
              </a:spcAft>
              <a:buSzPts val="990"/>
              <a:buNone/>
            </a:pPr>
            <a:r>
              <a:rPr b="1" lang="en-GB" sz="2610">
                <a:latin typeface="Ubuntu"/>
                <a:ea typeface="Ubuntu"/>
                <a:cs typeface="Ubuntu"/>
                <a:sym typeface="Ubuntu"/>
              </a:rPr>
              <a:t>Ondernemers</a:t>
            </a:r>
            <a:endParaRPr sz="2010">
              <a:latin typeface="Ubuntu"/>
              <a:ea typeface="Ubuntu"/>
              <a:cs typeface="Ubuntu"/>
              <a:sym typeface="Ubuntu"/>
            </a:endParaRPr>
          </a:p>
        </p:txBody>
      </p:sp>
      <p:sp>
        <p:nvSpPr>
          <p:cNvPr id="992" name="Google Shape;992;p180"/>
          <p:cNvSpPr/>
          <p:nvPr/>
        </p:nvSpPr>
        <p:spPr>
          <a:xfrm>
            <a:off x="2184800" y="961752"/>
            <a:ext cx="1871100" cy="3647700"/>
          </a:xfrm>
          <a:prstGeom prst="roundRect">
            <a:avLst>
              <a:gd fmla="val 20000" name="adj"/>
            </a:avLst>
          </a:prstGeom>
          <a:solidFill>
            <a:srgbClr val="D9D9D9"/>
          </a:solidFill>
          <a:ln>
            <a:noFill/>
          </a:ln>
          <a:effectLst>
            <a:outerShdw blurRad="57150" rotWithShape="0" algn="bl" dir="5400000" dist="19050">
              <a:srgbClr val="000000">
                <a:alpha val="50000"/>
              </a:srgbClr>
            </a:outerShdw>
          </a:effectLst>
        </p:spPr>
        <p:txBody>
          <a:bodyPr anchorCtr="0" anchor="ctr" bIns="49050" lIns="55750" spcFirstLastPara="1" rIns="55750" wrap="square" tIns="49050">
            <a:noAutofit/>
          </a:bodyPr>
          <a:lstStyle/>
          <a:p>
            <a:pPr indent="0" lvl="0" marL="0" marR="0" rtl="0" algn="l">
              <a:lnSpc>
                <a:spcPct val="115000"/>
              </a:lnSpc>
              <a:spcBef>
                <a:spcPts val="0"/>
              </a:spcBef>
              <a:spcAft>
                <a:spcPts val="0"/>
              </a:spcAft>
              <a:buClr>
                <a:srgbClr val="000000"/>
              </a:buClr>
              <a:buSzPts val="1100"/>
              <a:buFont typeface="Arial"/>
              <a:buNone/>
            </a:pPr>
            <a:r>
              <a:t/>
            </a:r>
            <a:endParaRPr b="1" sz="1000">
              <a:latin typeface="Ubuntu"/>
              <a:ea typeface="Ubuntu"/>
              <a:cs typeface="Ubuntu"/>
              <a:sym typeface="Ubuntu"/>
            </a:endParaRPr>
          </a:p>
          <a:p>
            <a:pPr indent="0" lvl="0" marL="0" marR="0" rtl="0" algn="l">
              <a:lnSpc>
                <a:spcPct val="115000"/>
              </a:lnSpc>
              <a:spcBef>
                <a:spcPts val="0"/>
              </a:spcBef>
              <a:spcAft>
                <a:spcPts val="0"/>
              </a:spcAft>
              <a:buClr>
                <a:srgbClr val="000000"/>
              </a:buClr>
              <a:buSzPts val="1100"/>
              <a:buFont typeface="Arial"/>
              <a:buNone/>
            </a:pPr>
            <a:r>
              <a:t/>
            </a:r>
            <a:endParaRPr b="1" sz="1000">
              <a:latin typeface="Ubuntu"/>
              <a:ea typeface="Ubuntu"/>
              <a:cs typeface="Ubuntu"/>
              <a:sym typeface="Ubuntu"/>
            </a:endParaRPr>
          </a:p>
          <a:p>
            <a:pPr indent="0" lvl="0" marL="0" marR="0" rtl="0" algn="l">
              <a:lnSpc>
                <a:spcPct val="150000"/>
              </a:lnSpc>
              <a:spcBef>
                <a:spcPts val="0"/>
              </a:spcBef>
              <a:spcAft>
                <a:spcPts val="0"/>
              </a:spcAft>
              <a:buClr>
                <a:srgbClr val="000000"/>
              </a:buClr>
              <a:buSzPts val="1100"/>
              <a:buFont typeface="Arial"/>
              <a:buNone/>
            </a:pPr>
            <a:r>
              <a:t/>
            </a:r>
            <a:endParaRPr sz="850">
              <a:solidFill>
                <a:schemeClr val="dk1"/>
              </a:solidFill>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t/>
            </a:r>
            <a:endParaRPr sz="850">
              <a:latin typeface="Ubuntu"/>
              <a:ea typeface="Ubuntu"/>
              <a:cs typeface="Ubuntu"/>
              <a:sym typeface="Ubuntu"/>
            </a:endParaRPr>
          </a:p>
          <a:p>
            <a:pPr indent="0" lvl="0" marL="0" rtl="0" algn="l">
              <a:lnSpc>
                <a:spcPct val="150000"/>
              </a:lnSpc>
              <a:spcBef>
                <a:spcPts val="0"/>
              </a:spcBef>
              <a:spcAft>
                <a:spcPts val="0"/>
              </a:spcAft>
              <a:buClr>
                <a:srgbClr val="000000"/>
              </a:buClr>
              <a:buSzPts val="1100"/>
              <a:buFont typeface="Arial"/>
              <a:buNone/>
            </a:pPr>
            <a:r>
              <a:t/>
            </a:r>
            <a:endParaRPr sz="850">
              <a:latin typeface="Ubuntu"/>
              <a:ea typeface="Ubuntu"/>
              <a:cs typeface="Ubuntu"/>
              <a:sym typeface="Ubuntu"/>
            </a:endParaRPr>
          </a:p>
          <a:p>
            <a:pPr indent="0" lvl="0" marL="0" rtl="0" algn="l">
              <a:lnSpc>
                <a:spcPct val="150000"/>
              </a:lnSpc>
              <a:spcBef>
                <a:spcPts val="0"/>
              </a:spcBef>
              <a:spcAft>
                <a:spcPts val="0"/>
              </a:spcAft>
              <a:buClr>
                <a:srgbClr val="000000"/>
              </a:buClr>
              <a:buSzPts val="1100"/>
              <a:buFont typeface="Arial"/>
              <a:buNone/>
            </a:pPr>
            <a:r>
              <a:t/>
            </a:r>
            <a:endParaRPr b="1" sz="850">
              <a:latin typeface="Ubuntu"/>
              <a:ea typeface="Ubuntu"/>
              <a:cs typeface="Ubuntu"/>
              <a:sym typeface="Ubuntu"/>
            </a:endParaRPr>
          </a:p>
        </p:txBody>
      </p:sp>
      <p:sp>
        <p:nvSpPr>
          <p:cNvPr id="993" name="Google Shape;993;p180"/>
          <p:cNvSpPr/>
          <p:nvPr/>
        </p:nvSpPr>
        <p:spPr>
          <a:xfrm>
            <a:off x="2184829" y="904200"/>
            <a:ext cx="1871100" cy="485100"/>
          </a:xfrm>
          <a:prstGeom prst="roundRect">
            <a:avLst>
              <a:gd fmla="val 20000" name="adj"/>
            </a:avLst>
          </a:prstGeom>
          <a:solidFill>
            <a:srgbClr val="EEFF41"/>
          </a:solidFill>
          <a:ln>
            <a:noFill/>
          </a:ln>
          <a:effectLst>
            <a:outerShdw blurRad="57150" rotWithShape="0" algn="bl" dir="5400000" dist="19050">
              <a:srgbClr val="000000">
                <a:alpha val="50000"/>
              </a:srgbClr>
            </a:outerShdw>
          </a:effectLst>
        </p:spPr>
        <p:txBody>
          <a:bodyPr anchorCtr="0" anchor="ctr" bIns="49050" lIns="55750" spcFirstLastPara="1" rIns="55750" wrap="square" tIns="49050">
            <a:noAutofit/>
          </a:bodyPr>
          <a:lstStyle/>
          <a:p>
            <a:pPr indent="0" lvl="0" marL="0" marR="0" rtl="0" algn="ctr">
              <a:lnSpc>
                <a:spcPct val="160000"/>
              </a:lnSpc>
              <a:spcBef>
                <a:spcPts val="0"/>
              </a:spcBef>
              <a:spcAft>
                <a:spcPts val="0"/>
              </a:spcAft>
              <a:buClr>
                <a:srgbClr val="000000"/>
              </a:buClr>
              <a:buSzPts val="1100"/>
              <a:buFont typeface="Arial"/>
              <a:buNone/>
            </a:pPr>
            <a:r>
              <a:rPr b="1" lang="en-GB" sz="1300">
                <a:latin typeface="Ubuntu"/>
                <a:ea typeface="Ubuntu"/>
                <a:cs typeface="Ubuntu"/>
                <a:sym typeface="Ubuntu"/>
              </a:rPr>
              <a:t>Lucy Facturatie</a:t>
            </a:r>
            <a:endParaRPr b="1" i="0" sz="1300" u="none" cap="none" strike="noStrike">
              <a:solidFill>
                <a:srgbClr val="000000"/>
              </a:solidFill>
              <a:latin typeface="Ubuntu"/>
              <a:ea typeface="Ubuntu"/>
              <a:cs typeface="Ubuntu"/>
              <a:sym typeface="Ubuntu"/>
            </a:endParaRPr>
          </a:p>
        </p:txBody>
      </p:sp>
      <p:sp>
        <p:nvSpPr>
          <p:cNvPr id="994" name="Google Shape;994;p180"/>
          <p:cNvSpPr txBox="1"/>
          <p:nvPr/>
        </p:nvSpPr>
        <p:spPr>
          <a:xfrm>
            <a:off x="2184827" y="1798500"/>
            <a:ext cx="1871100" cy="40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1000">
              <a:solidFill>
                <a:srgbClr val="000000"/>
              </a:solidFill>
              <a:latin typeface="Ubuntu"/>
              <a:ea typeface="Ubuntu"/>
              <a:cs typeface="Ubuntu"/>
              <a:sym typeface="Ubuntu"/>
            </a:endParaRPr>
          </a:p>
        </p:txBody>
      </p:sp>
      <p:sp>
        <p:nvSpPr>
          <p:cNvPr id="995" name="Google Shape;995;p180"/>
          <p:cNvSpPr txBox="1"/>
          <p:nvPr/>
        </p:nvSpPr>
        <p:spPr>
          <a:xfrm>
            <a:off x="2184800" y="1436600"/>
            <a:ext cx="1841700" cy="4056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en-GB" sz="1500">
                <a:solidFill>
                  <a:srgbClr val="000000"/>
                </a:solidFill>
                <a:latin typeface="Ubuntu"/>
                <a:ea typeface="Ubuntu"/>
                <a:cs typeface="Ubuntu"/>
                <a:sym typeface="Ubuntu"/>
              </a:rPr>
              <a:t>€ </a:t>
            </a:r>
            <a:r>
              <a:rPr b="1" lang="en-GB" sz="1500">
                <a:latin typeface="Ubuntu"/>
                <a:ea typeface="Ubuntu"/>
                <a:cs typeface="Ubuntu"/>
                <a:sym typeface="Ubuntu"/>
              </a:rPr>
              <a:t>4 </a:t>
            </a:r>
            <a:r>
              <a:rPr b="1" lang="en-GB" sz="1500">
                <a:solidFill>
                  <a:srgbClr val="000000"/>
                </a:solidFill>
                <a:latin typeface="Ubuntu"/>
                <a:ea typeface="Ubuntu"/>
                <a:cs typeface="Ubuntu"/>
                <a:sym typeface="Ubuntu"/>
              </a:rPr>
              <a:t>/ m</a:t>
            </a:r>
            <a:r>
              <a:rPr b="1" lang="en-GB" sz="1500">
                <a:latin typeface="Ubuntu"/>
                <a:ea typeface="Ubuntu"/>
                <a:cs typeface="Ubuntu"/>
                <a:sym typeface="Ubuntu"/>
              </a:rPr>
              <a:t>aand</a:t>
            </a:r>
            <a:endParaRPr b="1" sz="1500">
              <a:solidFill>
                <a:srgbClr val="000000"/>
              </a:solidFill>
              <a:latin typeface="Ubuntu"/>
              <a:ea typeface="Ubuntu"/>
              <a:cs typeface="Ubuntu"/>
              <a:sym typeface="Ubuntu"/>
            </a:endParaRPr>
          </a:p>
        </p:txBody>
      </p:sp>
      <p:sp>
        <p:nvSpPr>
          <p:cNvPr id="996" name="Google Shape;996;p180"/>
          <p:cNvSpPr/>
          <p:nvPr/>
        </p:nvSpPr>
        <p:spPr>
          <a:xfrm>
            <a:off x="4156875" y="990527"/>
            <a:ext cx="1871100" cy="3647700"/>
          </a:xfrm>
          <a:prstGeom prst="roundRect">
            <a:avLst>
              <a:gd fmla="val 20000" name="adj"/>
            </a:avLst>
          </a:prstGeom>
          <a:solidFill>
            <a:srgbClr val="D9D9D9"/>
          </a:solidFill>
          <a:ln>
            <a:noFill/>
          </a:ln>
          <a:effectLst>
            <a:outerShdw blurRad="57150" rotWithShape="0" algn="bl" dir="5400000" dist="19050">
              <a:srgbClr val="000000">
                <a:alpha val="50000"/>
              </a:srgbClr>
            </a:outerShdw>
          </a:effectLst>
        </p:spPr>
        <p:txBody>
          <a:bodyPr anchorCtr="0" anchor="ctr" bIns="49050" lIns="55750" spcFirstLastPara="1" rIns="55750" wrap="square" tIns="49050">
            <a:noAutofit/>
          </a:bodyPr>
          <a:lstStyle/>
          <a:p>
            <a:pPr indent="0" lvl="0" marL="0" marR="0" rtl="0" algn="l">
              <a:lnSpc>
                <a:spcPct val="115000"/>
              </a:lnSpc>
              <a:spcBef>
                <a:spcPts val="0"/>
              </a:spcBef>
              <a:spcAft>
                <a:spcPts val="0"/>
              </a:spcAft>
              <a:buClr>
                <a:srgbClr val="000000"/>
              </a:buClr>
              <a:buSzPts val="1100"/>
              <a:buFont typeface="Arial"/>
              <a:buNone/>
            </a:pPr>
            <a:r>
              <a:t/>
            </a:r>
            <a:endParaRPr b="1" sz="1000">
              <a:latin typeface="Ubuntu"/>
              <a:ea typeface="Ubuntu"/>
              <a:cs typeface="Ubuntu"/>
              <a:sym typeface="Ubuntu"/>
            </a:endParaRPr>
          </a:p>
          <a:p>
            <a:pPr indent="0" lvl="0" marL="0" marR="0" rtl="0" algn="l">
              <a:lnSpc>
                <a:spcPct val="115000"/>
              </a:lnSpc>
              <a:spcBef>
                <a:spcPts val="0"/>
              </a:spcBef>
              <a:spcAft>
                <a:spcPts val="0"/>
              </a:spcAft>
              <a:buClr>
                <a:srgbClr val="000000"/>
              </a:buClr>
              <a:buSzPts val="1100"/>
              <a:buFont typeface="Arial"/>
              <a:buNone/>
            </a:pPr>
            <a:r>
              <a:t/>
            </a:r>
            <a:endParaRPr b="1" sz="1000">
              <a:latin typeface="Ubuntu"/>
              <a:ea typeface="Ubuntu"/>
              <a:cs typeface="Ubuntu"/>
              <a:sym typeface="Ubuntu"/>
            </a:endParaRPr>
          </a:p>
          <a:p>
            <a:pPr indent="0" lvl="0" marL="0" marR="0" rtl="0" algn="l">
              <a:lnSpc>
                <a:spcPct val="150000"/>
              </a:lnSpc>
              <a:spcBef>
                <a:spcPts val="0"/>
              </a:spcBef>
              <a:spcAft>
                <a:spcPts val="0"/>
              </a:spcAft>
              <a:buClr>
                <a:srgbClr val="000000"/>
              </a:buClr>
              <a:buSzPts val="1100"/>
              <a:buFont typeface="Arial"/>
              <a:buNone/>
            </a:pPr>
            <a:br>
              <a:rPr lang="en-GB" sz="800">
                <a:latin typeface="Ubuntu"/>
                <a:ea typeface="Ubuntu"/>
                <a:cs typeface="Ubuntu"/>
                <a:sym typeface="Ubuntu"/>
              </a:rPr>
            </a:br>
            <a:endParaRPr sz="900">
              <a:latin typeface="Ubuntu"/>
              <a:ea typeface="Ubuntu"/>
              <a:cs typeface="Ubuntu"/>
              <a:sym typeface="Ubuntu"/>
            </a:endParaRPr>
          </a:p>
          <a:p>
            <a:pPr indent="0" lvl="0" marL="0" marR="0" rtl="0" algn="l">
              <a:lnSpc>
                <a:spcPct val="150000"/>
              </a:lnSpc>
              <a:spcBef>
                <a:spcPts val="0"/>
              </a:spcBef>
              <a:spcAft>
                <a:spcPts val="0"/>
              </a:spcAft>
              <a:buClr>
                <a:srgbClr val="000000"/>
              </a:buClr>
              <a:buSzPts val="1100"/>
              <a:buFont typeface="Arial"/>
              <a:buNone/>
            </a:pPr>
            <a:r>
              <a:t/>
            </a:r>
            <a:endParaRPr sz="850">
              <a:solidFill>
                <a:schemeClr val="dk1"/>
              </a:solidFill>
              <a:latin typeface="Ubuntu"/>
              <a:ea typeface="Ubuntu"/>
              <a:cs typeface="Ubuntu"/>
              <a:sym typeface="Ubuntu"/>
            </a:endParaRPr>
          </a:p>
          <a:p>
            <a:pPr indent="0" lvl="0" marL="0" marR="0" rtl="0" algn="l">
              <a:lnSpc>
                <a:spcPct val="150000"/>
              </a:lnSpc>
              <a:spcBef>
                <a:spcPts val="0"/>
              </a:spcBef>
              <a:spcAft>
                <a:spcPts val="0"/>
              </a:spcAft>
              <a:buClr>
                <a:srgbClr val="000000"/>
              </a:buClr>
              <a:buSzPts val="1100"/>
              <a:buFont typeface="Arial"/>
              <a:buNone/>
            </a:pPr>
            <a:r>
              <a:t/>
            </a:r>
            <a:endParaRPr sz="850">
              <a:solidFill>
                <a:schemeClr val="dk1"/>
              </a:solidFill>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t/>
            </a:r>
            <a:endParaRPr sz="850">
              <a:latin typeface="Ubuntu"/>
              <a:ea typeface="Ubuntu"/>
              <a:cs typeface="Ubuntu"/>
              <a:sym typeface="Ubuntu"/>
            </a:endParaRPr>
          </a:p>
          <a:p>
            <a:pPr indent="0" lvl="0" marL="0" rtl="0" algn="l">
              <a:lnSpc>
                <a:spcPct val="150000"/>
              </a:lnSpc>
              <a:spcBef>
                <a:spcPts val="0"/>
              </a:spcBef>
              <a:spcAft>
                <a:spcPts val="0"/>
              </a:spcAft>
              <a:buClr>
                <a:srgbClr val="000000"/>
              </a:buClr>
              <a:buSzPts val="1100"/>
              <a:buFont typeface="Arial"/>
              <a:buNone/>
            </a:pPr>
            <a:r>
              <a:t/>
            </a:r>
            <a:endParaRPr sz="850">
              <a:latin typeface="Ubuntu"/>
              <a:ea typeface="Ubuntu"/>
              <a:cs typeface="Ubuntu"/>
              <a:sym typeface="Ubuntu"/>
            </a:endParaRPr>
          </a:p>
          <a:p>
            <a:pPr indent="0" lvl="0" marL="0" rtl="0" algn="l">
              <a:lnSpc>
                <a:spcPct val="150000"/>
              </a:lnSpc>
              <a:spcBef>
                <a:spcPts val="0"/>
              </a:spcBef>
              <a:spcAft>
                <a:spcPts val="0"/>
              </a:spcAft>
              <a:buClr>
                <a:srgbClr val="000000"/>
              </a:buClr>
              <a:buSzPts val="1100"/>
              <a:buFont typeface="Arial"/>
              <a:buNone/>
            </a:pPr>
            <a:r>
              <a:t/>
            </a:r>
            <a:endParaRPr b="1" sz="850">
              <a:latin typeface="Ubuntu"/>
              <a:ea typeface="Ubuntu"/>
              <a:cs typeface="Ubuntu"/>
              <a:sym typeface="Ubuntu"/>
            </a:endParaRPr>
          </a:p>
        </p:txBody>
      </p:sp>
      <p:sp>
        <p:nvSpPr>
          <p:cNvPr id="997" name="Google Shape;997;p180"/>
          <p:cNvSpPr/>
          <p:nvPr/>
        </p:nvSpPr>
        <p:spPr>
          <a:xfrm>
            <a:off x="4156904" y="932975"/>
            <a:ext cx="1871100" cy="485100"/>
          </a:xfrm>
          <a:prstGeom prst="roundRect">
            <a:avLst>
              <a:gd fmla="val 20000" name="adj"/>
            </a:avLst>
          </a:prstGeom>
          <a:solidFill>
            <a:srgbClr val="EEFF41"/>
          </a:solidFill>
          <a:ln>
            <a:noFill/>
          </a:ln>
          <a:effectLst>
            <a:outerShdw blurRad="57150" rotWithShape="0" algn="bl" dir="5400000" dist="19050">
              <a:srgbClr val="000000">
                <a:alpha val="50000"/>
              </a:srgbClr>
            </a:outerShdw>
          </a:effectLst>
        </p:spPr>
        <p:txBody>
          <a:bodyPr anchorCtr="0" anchor="ctr" bIns="49050" lIns="55750" spcFirstLastPara="1" rIns="55750" wrap="square" tIns="49050">
            <a:noAutofit/>
          </a:bodyPr>
          <a:lstStyle/>
          <a:p>
            <a:pPr indent="0" lvl="0" marL="0" marR="0" rtl="0" algn="ctr">
              <a:lnSpc>
                <a:spcPct val="160000"/>
              </a:lnSpc>
              <a:spcBef>
                <a:spcPts val="0"/>
              </a:spcBef>
              <a:spcAft>
                <a:spcPts val="0"/>
              </a:spcAft>
              <a:buClr>
                <a:srgbClr val="000000"/>
              </a:buClr>
              <a:buSzPts val="1100"/>
              <a:buFont typeface="Arial"/>
              <a:buNone/>
            </a:pPr>
            <a:r>
              <a:rPr b="1" lang="en-GB" sz="1300">
                <a:latin typeface="Ubuntu"/>
                <a:ea typeface="Ubuntu"/>
                <a:cs typeface="Ubuntu"/>
                <a:sym typeface="Ubuntu"/>
              </a:rPr>
              <a:t>Lucy Business</a:t>
            </a:r>
            <a:endParaRPr b="1" i="0" sz="1300" u="none" cap="none" strike="noStrike">
              <a:solidFill>
                <a:srgbClr val="000000"/>
              </a:solidFill>
              <a:latin typeface="Ubuntu"/>
              <a:ea typeface="Ubuntu"/>
              <a:cs typeface="Ubuntu"/>
              <a:sym typeface="Ubuntu"/>
            </a:endParaRPr>
          </a:p>
        </p:txBody>
      </p:sp>
      <p:sp>
        <p:nvSpPr>
          <p:cNvPr id="998" name="Google Shape;998;p180"/>
          <p:cNvSpPr txBox="1"/>
          <p:nvPr/>
        </p:nvSpPr>
        <p:spPr>
          <a:xfrm>
            <a:off x="4156875" y="1465375"/>
            <a:ext cx="1841700" cy="4056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en-GB" sz="1500">
                <a:solidFill>
                  <a:srgbClr val="000000"/>
                </a:solidFill>
                <a:latin typeface="Ubuntu"/>
                <a:ea typeface="Ubuntu"/>
                <a:cs typeface="Ubuntu"/>
                <a:sym typeface="Ubuntu"/>
              </a:rPr>
              <a:t>€ </a:t>
            </a:r>
            <a:r>
              <a:rPr b="1" lang="en-GB" sz="1500">
                <a:latin typeface="Ubuntu"/>
                <a:ea typeface="Ubuntu"/>
                <a:cs typeface="Ubuntu"/>
                <a:sym typeface="Ubuntu"/>
              </a:rPr>
              <a:t>10 </a:t>
            </a:r>
            <a:r>
              <a:rPr b="1" lang="en-GB" sz="1500">
                <a:solidFill>
                  <a:srgbClr val="000000"/>
                </a:solidFill>
                <a:latin typeface="Ubuntu"/>
                <a:ea typeface="Ubuntu"/>
                <a:cs typeface="Ubuntu"/>
                <a:sym typeface="Ubuntu"/>
              </a:rPr>
              <a:t>/ m</a:t>
            </a:r>
            <a:r>
              <a:rPr b="1" lang="en-GB" sz="1500">
                <a:latin typeface="Ubuntu"/>
                <a:ea typeface="Ubuntu"/>
                <a:cs typeface="Ubuntu"/>
                <a:sym typeface="Ubuntu"/>
              </a:rPr>
              <a:t>aand</a:t>
            </a:r>
            <a:endParaRPr b="1" sz="1500">
              <a:solidFill>
                <a:srgbClr val="000000"/>
              </a:solidFill>
              <a:latin typeface="Ubuntu"/>
              <a:ea typeface="Ubuntu"/>
              <a:cs typeface="Ubuntu"/>
              <a:sym typeface="Ubuntu"/>
            </a:endParaRPr>
          </a:p>
        </p:txBody>
      </p:sp>
      <p:sp>
        <p:nvSpPr>
          <p:cNvPr id="999" name="Google Shape;999;p180"/>
          <p:cNvSpPr/>
          <p:nvPr/>
        </p:nvSpPr>
        <p:spPr>
          <a:xfrm>
            <a:off x="6128975" y="990527"/>
            <a:ext cx="1871100" cy="3647700"/>
          </a:xfrm>
          <a:prstGeom prst="roundRect">
            <a:avLst>
              <a:gd fmla="val 20000" name="adj"/>
            </a:avLst>
          </a:prstGeom>
          <a:solidFill>
            <a:srgbClr val="D9D9D9"/>
          </a:solidFill>
          <a:ln>
            <a:noFill/>
          </a:ln>
          <a:effectLst>
            <a:outerShdw blurRad="57150" rotWithShape="0" algn="bl" dir="5400000" dist="19050">
              <a:srgbClr val="000000">
                <a:alpha val="50000"/>
              </a:srgbClr>
            </a:outerShdw>
          </a:effectLst>
        </p:spPr>
        <p:txBody>
          <a:bodyPr anchorCtr="0" anchor="ctr" bIns="49050" lIns="55750" spcFirstLastPara="1" rIns="55750" wrap="square" tIns="49050">
            <a:noAutofit/>
          </a:bodyPr>
          <a:lstStyle/>
          <a:p>
            <a:pPr indent="0" lvl="0" marL="0" marR="0" rtl="0" algn="l">
              <a:lnSpc>
                <a:spcPct val="115000"/>
              </a:lnSpc>
              <a:spcBef>
                <a:spcPts val="0"/>
              </a:spcBef>
              <a:spcAft>
                <a:spcPts val="0"/>
              </a:spcAft>
              <a:buClr>
                <a:srgbClr val="000000"/>
              </a:buClr>
              <a:buSzPts val="1100"/>
              <a:buFont typeface="Arial"/>
              <a:buNone/>
            </a:pPr>
            <a:r>
              <a:t/>
            </a:r>
            <a:endParaRPr b="1" sz="1000">
              <a:latin typeface="Ubuntu"/>
              <a:ea typeface="Ubuntu"/>
              <a:cs typeface="Ubuntu"/>
              <a:sym typeface="Ubuntu"/>
            </a:endParaRPr>
          </a:p>
          <a:p>
            <a:pPr indent="0" lvl="0" marL="0" marR="0" rtl="0" algn="l">
              <a:lnSpc>
                <a:spcPct val="115000"/>
              </a:lnSpc>
              <a:spcBef>
                <a:spcPts val="0"/>
              </a:spcBef>
              <a:spcAft>
                <a:spcPts val="0"/>
              </a:spcAft>
              <a:buClr>
                <a:srgbClr val="000000"/>
              </a:buClr>
              <a:buSzPts val="1100"/>
              <a:buFont typeface="Arial"/>
              <a:buNone/>
            </a:pPr>
            <a:r>
              <a:t/>
            </a:r>
            <a:endParaRPr b="1" sz="1000">
              <a:latin typeface="Ubuntu"/>
              <a:ea typeface="Ubuntu"/>
              <a:cs typeface="Ubuntu"/>
              <a:sym typeface="Ubuntu"/>
            </a:endParaRPr>
          </a:p>
          <a:p>
            <a:pPr indent="0" lvl="0" marL="0" marR="0" rtl="0" algn="l">
              <a:lnSpc>
                <a:spcPct val="150000"/>
              </a:lnSpc>
              <a:spcBef>
                <a:spcPts val="0"/>
              </a:spcBef>
              <a:spcAft>
                <a:spcPts val="0"/>
              </a:spcAft>
              <a:buClr>
                <a:srgbClr val="000000"/>
              </a:buClr>
              <a:buSzPts val="1100"/>
              <a:buFont typeface="Arial"/>
              <a:buNone/>
            </a:pPr>
            <a:br>
              <a:rPr lang="en-GB" sz="800">
                <a:latin typeface="Ubuntu"/>
                <a:ea typeface="Ubuntu"/>
                <a:cs typeface="Ubuntu"/>
                <a:sym typeface="Ubuntu"/>
              </a:rPr>
            </a:br>
            <a:endParaRPr sz="900">
              <a:latin typeface="Ubuntu"/>
              <a:ea typeface="Ubuntu"/>
              <a:cs typeface="Ubuntu"/>
              <a:sym typeface="Ubuntu"/>
            </a:endParaRPr>
          </a:p>
          <a:p>
            <a:pPr indent="0" lvl="0" marL="0" marR="0" rtl="0" algn="l">
              <a:lnSpc>
                <a:spcPct val="150000"/>
              </a:lnSpc>
              <a:spcBef>
                <a:spcPts val="0"/>
              </a:spcBef>
              <a:spcAft>
                <a:spcPts val="0"/>
              </a:spcAft>
              <a:buClr>
                <a:srgbClr val="000000"/>
              </a:buClr>
              <a:buSzPts val="1100"/>
              <a:buFont typeface="Arial"/>
              <a:buNone/>
            </a:pPr>
            <a:r>
              <a:t/>
            </a:r>
            <a:endParaRPr sz="850">
              <a:solidFill>
                <a:schemeClr val="dk1"/>
              </a:solidFill>
              <a:latin typeface="Ubuntu"/>
              <a:ea typeface="Ubuntu"/>
              <a:cs typeface="Ubuntu"/>
              <a:sym typeface="Ubuntu"/>
            </a:endParaRPr>
          </a:p>
          <a:p>
            <a:pPr indent="0" lvl="0" marL="0" marR="0" rtl="0" algn="l">
              <a:lnSpc>
                <a:spcPct val="150000"/>
              </a:lnSpc>
              <a:spcBef>
                <a:spcPts val="0"/>
              </a:spcBef>
              <a:spcAft>
                <a:spcPts val="0"/>
              </a:spcAft>
              <a:buClr>
                <a:srgbClr val="000000"/>
              </a:buClr>
              <a:buSzPts val="1100"/>
              <a:buFont typeface="Arial"/>
              <a:buNone/>
            </a:pPr>
            <a:r>
              <a:t/>
            </a:r>
            <a:endParaRPr sz="850">
              <a:solidFill>
                <a:schemeClr val="dk1"/>
              </a:solidFill>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t/>
            </a:r>
            <a:endParaRPr sz="850">
              <a:latin typeface="Ubuntu"/>
              <a:ea typeface="Ubuntu"/>
              <a:cs typeface="Ubuntu"/>
              <a:sym typeface="Ubuntu"/>
            </a:endParaRPr>
          </a:p>
          <a:p>
            <a:pPr indent="0" lvl="0" marL="0" rtl="0" algn="l">
              <a:lnSpc>
                <a:spcPct val="150000"/>
              </a:lnSpc>
              <a:spcBef>
                <a:spcPts val="0"/>
              </a:spcBef>
              <a:spcAft>
                <a:spcPts val="0"/>
              </a:spcAft>
              <a:buClr>
                <a:srgbClr val="000000"/>
              </a:buClr>
              <a:buSzPts val="1100"/>
              <a:buFont typeface="Arial"/>
              <a:buNone/>
            </a:pPr>
            <a:r>
              <a:t/>
            </a:r>
            <a:endParaRPr sz="850">
              <a:latin typeface="Ubuntu"/>
              <a:ea typeface="Ubuntu"/>
              <a:cs typeface="Ubuntu"/>
              <a:sym typeface="Ubuntu"/>
            </a:endParaRPr>
          </a:p>
          <a:p>
            <a:pPr indent="0" lvl="0" marL="0" rtl="0" algn="l">
              <a:lnSpc>
                <a:spcPct val="150000"/>
              </a:lnSpc>
              <a:spcBef>
                <a:spcPts val="0"/>
              </a:spcBef>
              <a:spcAft>
                <a:spcPts val="0"/>
              </a:spcAft>
              <a:buClr>
                <a:srgbClr val="000000"/>
              </a:buClr>
              <a:buSzPts val="1100"/>
              <a:buFont typeface="Arial"/>
              <a:buNone/>
            </a:pPr>
            <a:r>
              <a:t/>
            </a:r>
            <a:endParaRPr b="1" sz="850">
              <a:latin typeface="Ubuntu"/>
              <a:ea typeface="Ubuntu"/>
              <a:cs typeface="Ubuntu"/>
              <a:sym typeface="Ubuntu"/>
            </a:endParaRPr>
          </a:p>
        </p:txBody>
      </p:sp>
      <p:sp>
        <p:nvSpPr>
          <p:cNvPr id="1000" name="Google Shape;1000;p180"/>
          <p:cNvSpPr/>
          <p:nvPr/>
        </p:nvSpPr>
        <p:spPr>
          <a:xfrm>
            <a:off x="6129004" y="932975"/>
            <a:ext cx="1871100" cy="485100"/>
          </a:xfrm>
          <a:prstGeom prst="roundRect">
            <a:avLst>
              <a:gd fmla="val 20000" name="adj"/>
            </a:avLst>
          </a:prstGeom>
          <a:solidFill>
            <a:srgbClr val="EEFF41"/>
          </a:solidFill>
          <a:ln>
            <a:noFill/>
          </a:ln>
          <a:effectLst>
            <a:outerShdw blurRad="57150" rotWithShape="0" algn="bl" dir="5400000" dist="19050">
              <a:srgbClr val="000000">
                <a:alpha val="50000"/>
              </a:srgbClr>
            </a:outerShdw>
          </a:effectLst>
        </p:spPr>
        <p:txBody>
          <a:bodyPr anchorCtr="0" anchor="ctr" bIns="49050" lIns="55750" spcFirstLastPara="1" rIns="55750" wrap="square" tIns="49050">
            <a:noAutofit/>
          </a:bodyPr>
          <a:lstStyle/>
          <a:p>
            <a:pPr indent="0" lvl="0" marL="0" marR="0" rtl="0" algn="ctr">
              <a:lnSpc>
                <a:spcPct val="160000"/>
              </a:lnSpc>
              <a:spcBef>
                <a:spcPts val="0"/>
              </a:spcBef>
              <a:spcAft>
                <a:spcPts val="0"/>
              </a:spcAft>
              <a:buClr>
                <a:srgbClr val="000000"/>
              </a:buClr>
              <a:buSzPts val="1100"/>
              <a:buFont typeface="Arial"/>
              <a:buNone/>
            </a:pPr>
            <a:r>
              <a:rPr b="1" lang="en-GB" sz="1300">
                <a:latin typeface="Ubuntu"/>
                <a:ea typeface="Ubuntu"/>
                <a:cs typeface="Ubuntu"/>
                <a:sym typeface="Ubuntu"/>
              </a:rPr>
              <a:t>Lucy Business Pro</a:t>
            </a:r>
            <a:endParaRPr b="1" i="0" sz="1300" u="none" cap="none" strike="noStrike">
              <a:solidFill>
                <a:srgbClr val="000000"/>
              </a:solidFill>
              <a:latin typeface="Ubuntu"/>
              <a:ea typeface="Ubuntu"/>
              <a:cs typeface="Ubuntu"/>
              <a:sym typeface="Ubuntu"/>
            </a:endParaRPr>
          </a:p>
        </p:txBody>
      </p:sp>
      <p:sp>
        <p:nvSpPr>
          <p:cNvPr id="1001" name="Google Shape;1001;p180"/>
          <p:cNvSpPr txBox="1"/>
          <p:nvPr/>
        </p:nvSpPr>
        <p:spPr>
          <a:xfrm>
            <a:off x="6128975" y="1465375"/>
            <a:ext cx="1841700" cy="4056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en-GB" sz="1500">
                <a:solidFill>
                  <a:srgbClr val="000000"/>
                </a:solidFill>
                <a:latin typeface="Ubuntu"/>
                <a:ea typeface="Ubuntu"/>
                <a:cs typeface="Ubuntu"/>
                <a:sym typeface="Ubuntu"/>
              </a:rPr>
              <a:t>€ </a:t>
            </a:r>
            <a:r>
              <a:rPr b="1" lang="en-GB" sz="1500">
                <a:latin typeface="Ubuntu"/>
                <a:ea typeface="Ubuntu"/>
                <a:cs typeface="Ubuntu"/>
                <a:sym typeface="Ubuntu"/>
              </a:rPr>
              <a:t>15 </a:t>
            </a:r>
            <a:r>
              <a:rPr b="1" lang="en-GB" sz="1500">
                <a:solidFill>
                  <a:srgbClr val="000000"/>
                </a:solidFill>
                <a:latin typeface="Ubuntu"/>
                <a:ea typeface="Ubuntu"/>
                <a:cs typeface="Ubuntu"/>
                <a:sym typeface="Ubuntu"/>
              </a:rPr>
              <a:t>/ m</a:t>
            </a:r>
            <a:r>
              <a:rPr b="1" lang="en-GB" sz="1500">
                <a:latin typeface="Ubuntu"/>
                <a:ea typeface="Ubuntu"/>
                <a:cs typeface="Ubuntu"/>
                <a:sym typeface="Ubuntu"/>
              </a:rPr>
              <a:t>aand</a:t>
            </a:r>
            <a:endParaRPr b="1" sz="1500">
              <a:solidFill>
                <a:srgbClr val="000000"/>
              </a:solidFill>
              <a:latin typeface="Ubuntu"/>
              <a:ea typeface="Ubuntu"/>
              <a:cs typeface="Ubuntu"/>
              <a:sym typeface="Ubuntu"/>
            </a:endParaRPr>
          </a:p>
        </p:txBody>
      </p:sp>
      <p:sp>
        <p:nvSpPr>
          <p:cNvPr id="1002" name="Google Shape;1002;p180"/>
          <p:cNvSpPr txBox="1"/>
          <p:nvPr/>
        </p:nvSpPr>
        <p:spPr>
          <a:xfrm>
            <a:off x="2192175" y="1870975"/>
            <a:ext cx="1841700" cy="453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GB" sz="1000">
                <a:latin typeface="Ubuntu"/>
                <a:ea typeface="Ubuntu"/>
                <a:cs typeface="Ubuntu"/>
                <a:sym typeface="Ubuntu"/>
              </a:rPr>
              <a:t>Tijdelijke aanbieding tot 31 december:</a:t>
            </a:r>
            <a:endParaRPr b="1" sz="1000">
              <a:latin typeface="Ubuntu"/>
              <a:ea typeface="Ubuntu"/>
              <a:cs typeface="Ubuntu"/>
              <a:sym typeface="Ubuntu"/>
            </a:endParaRPr>
          </a:p>
          <a:p>
            <a:pPr indent="0" lvl="0" marL="0" rtl="0" algn="ctr">
              <a:lnSpc>
                <a:spcPct val="115000"/>
              </a:lnSpc>
              <a:spcBef>
                <a:spcPts val="0"/>
              </a:spcBef>
              <a:spcAft>
                <a:spcPts val="0"/>
              </a:spcAft>
              <a:buNone/>
            </a:pPr>
            <a:r>
              <a:rPr b="1" lang="en-GB" sz="1000">
                <a:latin typeface="Ubuntu"/>
                <a:ea typeface="Ubuntu"/>
                <a:cs typeface="Ubuntu"/>
                <a:sym typeface="Ubuntu"/>
              </a:rPr>
              <a:t>€ 2 / maand voor 6 maanden</a:t>
            </a:r>
            <a:endParaRPr b="1" sz="1000">
              <a:solidFill>
                <a:srgbClr val="000000"/>
              </a:solidFill>
              <a:latin typeface="Ubuntu"/>
              <a:ea typeface="Ubuntu"/>
              <a:cs typeface="Ubuntu"/>
              <a:sym typeface="Ubuntu"/>
            </a:endParaRPr>
          </a:p>
        </p:txBody>
      </p:sp>
      <p:sp>
        <p:nvSpPr>
          <p:cNvPr id="1003" name="Google Shape;1003;p180"/>
          <p:cNvSpPr txBox="1"/>
          <p:nvPr/>
        </p:nvSpPr>
        <p:spPr>
          <a:xfrm>
            <a:off x="4171575" y="1903110"/>
            <a:ext cx="1841700" cy="453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GB" sz="1000">
                <a:latin typeface="Ubuntu"/>
                <a:ea typeface="Ubuntu"/>
                <a:cs typeface="Ubuntu"/>
                <a:sym typeface="Ubuntu"/>
              </a:rPr>
              <a:t>Tijdelijke aanbieding tot 31 december:</a:t>
            </a:r>
            <a:endParaRPr b="1" sz="1000">
              <a:latin typeface="Ubuntu"/>
              <a:ea typeface="Ubuntu"/>
              <a:cs typeface="Ubuntu"/>
              <a:sym typeface="Ubuntu"/>
            </a:endParaRPr>
          </a:p>
          <a:p>
            <a:pPr indent="0" lvl="0" marL="0" rtl="0" algn="ctr">
              <a:lnSpc>
                <a:spcPct val="115000"/>
              </a:lnSpc>
              <a:spcBef>
                <a:spcPts val="0"/>
              </a:spcBef>
              <a:spcAft>
                <a:spcPts val="0"/>
              </a:spcAft>
              <a:buNone/>
            </a:pPr>
            <a:r>
              <a:rPr b="1" lang="en-GB" sz="1000">
                <a:latin typeface="Ubuntu"/>
                <a:ea typeface="Ubuntu"/>
                <a:cs typeface="Ubuntu"/>
                <a:sym typeface="Ubuntu"/>
              </a:rPr>
              <a:t>€ 2 / maand voor 6 maanden</a:t>
            </a:r>
            <a:endParaRPr b="1" sz="1000">
              <a:solidFill>
                <a:srgbClr val="000000"/>
              </a:solidFill>
              <a:latin typeface="Ubuntu"/>
              <a:ea typeface="Ubuntu"/>
              <a:cs typeface="Ubuntu"/>
              <a:sym typeface="Ubuntu"/>
            </a:endParaRPr>
          </a:p>
        </p:txBody>
      </p:sp>
      <p:sp>
        <p:nvSpPr>
          <p:cNvPr id="1004" name="Google Shape;1004;p180"/>
          <p:cNvSpPr txBox="1"/>
          <p:nvPr/>
        </p:nvSpPr>
        <p:spPr>
          <a:xfrm>
            <a:off x="6128925" y="1903110"/>
            <a:ext cx="1841700" cy="453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GB" sz="1000">
                <a:latin typeface="Ubuntu"/>
                <a:ea typeface="Ubuntu"/>
                <a:cs typeface="Ubuntu"/>
                <a:sym typeface="Ubuntu"/>
              </a:rPr>
              <a:t>Tijdelijke aanbieding tot 31 december:</a:t>
            </a:r>
            <a:endParaRPr b="1" sz="1000">
              <a:latin typeface="Ubuntu"/>
              <a:ea typeface="Ubuntu"/>
              <a:cs typeface="Ubuntu"/>
              <a:sym typeface="Ubuntu"/>
            </a:endParaRPr>
          </a:p>
          <a:p>
            <a:pPr indent="0" lvl="0" marL="0" rtl="0" algn="ctr">
              <a:lnSpc>
                <a:spcPct val="115000"/>
              </a:lnSpc>
              <a:spcBef>
                <a:spcPts val="0"/>
              </a:spcBef>
              <a:spcAft>
                <a:spcPts val="0"/>
              </a:spcAft>
              <a:buNone/>
            </a:pPr>
            <a:r>
              <a:rPr b="1" lang="en-GB" sz="1000">
                <a:latin typeface="Ubuntu"/>
                <a:ea typeface="Ubuntu"/>
                <a:cs typeface="Ubuntu"/>
                <a:sym typeface="Ubuntu"/>
              </a:rPr>
              <a:t>€ 2 / maand voor 6 maanden </a:t>
            </a:r>
            <a:endParaRPr b="1" sz="1000">
              <a:solidFill>
                <a:srgbClr val="000000"/>
              </a:solidFill>
              <a:latin typeface="Ubuntu"/>
              <a:ea typeface="Ubuntu"/>
              <a:cs typeface="Ubuntu"/>
              <a:sym typeface="Ubuntu"/>
            </a:endParaRPr>
          </a:p>
        </p:txBody>
      </p:sp>
      <p:cxnSp>
        <p:nvCxnSpPr>
          <p:cNvPr id="1005" name="Google Shape;1005;p180"/>
          <p:cNvCxnSpPr/>
          <p:nvPr/>
        </p:nvCxnSpPr>
        <p:spPr>
          <a:xfrm>
            <a:off x="2559650" y="1641900"/>
            <a:ext cx="329700" cy="1500"/>
          </a:xfrm>
          <a:prstGeom prst="straightConnector1">
            <a:avLst/>
          </a:prstGeom>
          <a:noFill/>
          <a:ln cap="flat" cmpd="sng" w="19050">
            <a:solidFill>
              <a:srgbClr val="0E0E0E"/>
            </a:solidFill>
            <a:prstDash val="solid"/>
            <a:round/>
            <a:headEnd len="med" w="med" type="none"/>
            <a:tailEnd len="med" w="med" type="none"/>
          </a:ln>
        </p:spPr>
      </p:cxnSp>
      <p:cxnSp>
        <p:nvCxnSpPr>
          <p:cNvPr id="1006" name="Google Shape;1006;p180"/>
          <p:cNvCxnSpPr/>
          <p:nvPr/>
        </p:nvCxnSpPr>
        <p:spPr>
          <a:xfrm flipH="1" rot="10800000">
            <a:off x="4489050" y="1672525"/>
            <a:ext cx="407100" cy="4800"/>
          </a:xfrm>
          <a:prstGeom prst="straightConnector1">
            <a:avLst/>
          </a:prstGeom>
          <a:noFill/>
          <a:ln cap="flat" cmpd="sng" w="19050">
            <a:solidFill>
              <a:srgbClr val="0E0E0E"/>
            </a:solidFill>
            <a:prstDash val="solid"/>
            <a:round/>
            <a:headEnd len="med" w="med" type="none"/>
            <a:tailEnd len="med" w="med" type="none"/>
          </a:ln>
        </p:spPr>
      </p:cxnSp>
      <p:cxnSp>
        <p:nvCxnSpPr>
          <p:cNvPr id="1007" name="Google Shape;1007;p180"/>
          <p:cNvCxnSpPr/>
          <p:nvPr/>
        </p:nvCxnSpPr>
        <p:spPr>
          <a:xfrm>
            <a:off x="6415750" y="1670575"/>
            <a:ext cx="482700" cy="1800"/>
          </a:xfrm>
          <a:prstGeom prst="straightConnector1">
            <a:avLst/>
          </a:prstGeom>
          <a:noFill/>
          <a:ln cap="flat" cmpd="sng" w="19050">
            <a:solidFill>
              <a:srgbClr val="0E0E0E"/>
            </a:solidFill>
            <a:prstDash val="solid"/>
            <a:round/>
            <a:headEnd len="med" w="med" type="none"/>
            <a:tailEnd len="med" w="med" type="none"/>
          </a:ln>
        </p:spPr>
      </p:cxnSp>
      <p:sp>
        <p:nvSpPr>
          <p:cNvPr id="1008" name="Google Shape;1008;p180"/>
          <p:cNvSpPr txBox="1"/>
          <p:nvPr>
            <p:ph idx="1" type="body"/>
          </p:nvPr>
        </p:nvSpPr>
        <p:spPr>
          <a:xfrm>
            <a:off x="-1" y="4748600"/>
            <a:ext cx="9144000" cy="374400"/>
          </a:xfrm>
          <a:prstGeom prst="rect">
            <a:avLst/>
          </a:prstGeom>
        </p:spPr>
        <p:txBody>
          <a:bodyPr anchorCtr="0" anchor="t" bIns="91425" lIns="91425" spcFirstLastPara="1" rIns="91425" wrap="square" tIns="91425">
            <a:noAutofit/>
          </a:bodyPr>
          <a:lstStyle/>
          <a:p>
            <a:pPr indent="0" lvl="0" marL="0" rtl="0" algn="ctr">
              <a:lnSpc>
                <a:spcPct val="95000"/>
              </a:lnSpc>
              <a:spcBef>
                <a:spcPts val="900"/>
              </a:spcBef>
              <a:spcAft>
                <a:spcPts val="900"/>
              </a:spcAft>
              <a:buSzPts val="770"/>
              <a:buNone/>
            </a:pPr>
            <a:r>
              <a:rPr b="0" lang="en-GB" sz="1140"/>
              <a:t>Meer weten? Surf naar </a:t>
            </a:r>
            <a:r>
              <a:rPr lang="en-GB" sz="1140" u="sng">
                <a:solidFill>
                  <a:srgbClr val="00C296"/>
                </a:solidFill>
                <a:hlinkClick r:id="rId5">
                  <a:extLst>
                    <a:ext uri="{A12FA001-AC4F-418D-AE19-62706E023703}">
                      <ahyp:hlinkClr val="tx"/>
                    </a:ext>
                  </a:extLst>
                </a:hlinkClick>
              </a:rPr>
              <a:t>getlucy.ai</a:t>
            </a:r>
            <a:r>
              <a:rPr b="0" lang="en-GB" sz="1140"/>
              <a:t>!</a:t>
            </a:r>
            <a:endParaRPr sz="156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2" name="Shape 1012"/>
        <p:cNvGrpSpPr/>
        <p:nvPr/>
      </p:nvGrpSpPr>
      <p:grpSpPr>
        <a:xfrm>
          <a:off x="0" y="0"/>
          <a:ext cx="0" cy="0"/>
          <a:chOff x="0" y="0"/>
          <a:chExt cx="0" cy="0"/>
        </a:xfrm>
      </p:grpSpPr>
      <p:pic>
        <p:nvPicPr>
          <p:cNvPr id="1013" name="Google Shape;1013;p181"/>
          <p:cNvPicPr preferRelativeResize="0"/>
          <p:nvPr/>
        </p:nvPicPr>
        <p:blipFill rotWithShape="1">
          <a:blip r:embed="rId3">
            <a:alphaModFix/>
          </a:blip>
          <a:srcRect b="0" l="0" r="24749" t="41455"/>
          <a:stretch/>
        </p:blipFill>
        <p:spPr>
          <a:xfrm>
            <a:off x="8153624" y="3"/>
            <a:ext cx="990375" cy="1252625"/>
          </a:xfrm>
          <a:prstGeom prst="rect">
            <a:avLst/>
          </a:prstGeom>
          <a:noFill/>
          <a:ln>
            <a:noFill/>
          </a:ln>
        </p:spPr>
      </p:pic>
      <p:pic>
        <p:nvPicPr>
          <p:cNvPr id="1014" name="Google Shape;1014;p181"/>
          <p:cNvPicPr preferRelativeResize="0"/>
          <p:nvPr/>
        </p:nvPicPr>
        <p:blipFill rotWithShape="1">
          <a:blip r:embed="rId4">
            <a:alphaModFix/>
          </a:blip>
          <a:srcRect b="39525" l="15370" r="-8" t="0"/>
          <a:stretch/>
        </p:blipFill>
        <p:spPr>
          <a:xfrm>
            <a:off x="-30777" y="4741549"/>
            <a:ext cx="2118299" cy="388500"/>
          </a:xfrm>
          <a:prstGeom prst="rect">
            <a:avLst/>
          </a:prstGeom>
          <a:noFill/>
          <a:ln>
            <a:noFill/>
          </a:ln>
        </p:spPr>
      </p:pic>
      <p:sp>
        <p:nvSpPr>
          <p:cNvPr id="1015" name="Google Shape;1015;p181"/>
          <p:cNvSpPr/>
          <p:nvPr/>
        </p:nvSpPr>
        <p:spPr>
          <a:xfrm>
            <a:off x="672188" y="957627"/>
            <a:ext cx="2490000" cy="3647700"/>
          </a:xfrm>
          <a:prstGeom prst="roundRect">
            <a:avLst>
              <a:gd fmla="val 20000" name="adj"/>
            </a:avLst>
          </a:prstGeom>
          <a:solidFill>
            <a:srgbClr val="F3F3F3"/>
          </a:solidFill>
          <a:ln>
            <a:noFill/>
          </a:ln>
          <a:effectLst>
            <a:outerShdw blurRad="57150" rotWithShape="0" algn="bl" dir="5400000" dist="19050">
              <a:srgbClr val="000000">
                <a:alpha val="50000"/>
              </a:srgbClr>
            </a:outerShdw>
          </a:effectLst>
        </p:spPr>
        <p:txBody>
          <a:bodyPr anchorCtr="0" anchor="ctr" bIns="49050" lIns="55750" spcFirstLastPara="1" rIns="55750" wrap="square" tIns="49050">
            <a:noAutofit/>
          </a:bodyPr>
          <a:lstStyle/>
          <a:p>
            <a:pPr indent="0" lvl="0" marL="0" marR="0" rtl="0" algn="l">
              <a:lnSpc>
                <a:spcPct val="115000"/>
              </a:lnSpc>
              <a:spcBef>
                <a:spcPts val="0"/>
              </a:spcBef>
              <a:spcAft>
                <a:spcPts val="0"/>
              </a:spcAft>
              <a:buClr>
                <a:srgbClr val="000000"/>
              </a:buClr>
              <a:buSzPts val="1100"/>
              <a:buFont typeface="Arial"/>
              <a:buNone/>
            </a:pPr>
            <a:r>
              <a:t/>
            </a:r>
            <a:endParaRPr b="1" sz="1000">
              <a:latin typeface="Ubuntu"/>
              <a:ea typeface="Ubuntu"/>
              <a:cs typeface="Ubuntu"/>
              <a:sym typeface="Ubuntu"/>
            </a:endParaRPr>
          </a:p>
          <a:p>
            <a:pPr indent="0" lvl="0" marL="0" marR="0" rtl="0" algn="l">
              <a:lnSpc>
                <a:spcPct val="115000"/>
              </a:lnSpc>
              <a:spcBef>
                <a:spcPts val="0"/>
              </a:spcBef>
              <a:spcAft>
                <a:spcPts val="0"/>
              </a:spcAft>
              <a:buClr>
                <a:srgbClr val="000000"/>
              </a:buClr>
              <a:buSzPts val="1100"/>
              <a:buFont typeface="Arial"/>
              <a:buNone/>
            </a:pPr>
            <a:r>
              <a:t/>
            </a:r>
            <a:endParaRPr b="1" sz="1000">
              <a:latin typeface="Ubuntu"/>
              <a:ea typeface="Ubuntu"/>
              <a:cs typeface="Ubuntu"/>
              <a:sym typeface="Ubuntu"/>
            </a:endParaRPr>
          </a:p>
          <a:p>
            <a:pPr indent="0" lvl="0" marL="0" marR="0" rtl="0" algn="l">
              <a:lnSpc>
                <a:spcPct val="150000"/>
              </a:lnSpc>
              <a:spcBef>
                <a:spcPts val="0"/>
              </a:spcBef>
              <a:spcAft>
                <a:spcPts val="0"/>
              </a:spcAft>
              <a:buClr>
                <a:srgbClr val="000000"/>
              </a:buClr>
              <a:buSzPts val="1100"/>
              <a:buFont typeface="Arial"/>
              <a:buNone/>
            </a:pPr>
            <a:r>
              <a:t/>
            </a:r>
            <a:endParaRPr sz="900">
              <a:latin typeface="Ubuntu"/>
              <a:ea typeface="Ubuntu"/>
              <a:cs typeface="Ubuntu"/>
              <a:sym typeface="Ubuntu"/>
            </a:endParaRPr>
          </a:p>
          <a:p>
            <a:pPr indent="0" lvl="0" marL="0" marR="0" rtl="0" algn="l">
              <a:lnSpc>
                <a:spcPct val="150000"/>
              </a:lnSpc>
              <a:spcBef>
                <a:spcPts val="0"/>
              </a:spcBef>
              <a:spcAft>
                <a:spcPts val="0"/>
              </a:spcAft>
              <a:buClr>
                <a:srgbClr val="000000"/>
              </a:buClr>
              <a:buSzPts val="1100"/>
              <a:buFont typeface="Arial"/>
              <a:buNone/>
            </a:pPr>
            <a:r>
              <a:rPr lang="en-GB" sz="850">
                <a:solidFill>
                  <a:schemeClr val="dk1"/>
                </a:solidFill>
                <a:latin typeface="Ubuntu"/>
                <a:ea typeface="Ubuntu"/>
                <a:cs typeface="Ubuntu"/>
                <a:sym typeface="Ubuntu"/>
              </a:rPr>
              <a:t>✅ 1 gebruiker inbegrepen</a:t>
            </a:r>
            <a:endParaRPr sz="850">
              <a:latin typeface="Ubuntu"/>
              <a:ea typeface="Ubuntu"/>
              <a:cs typeface="Ubuntu"/>
              <a:sym typeface="Ubuntu"/>
            </a:endParaRPr>
          </a:p>
          <a:p>
            <a:pPr indent="0" lvl="0" marL="0" marR="0" rtl="0" algn="l">
              <a:lnSpc>
                <a:spcPct val="150000"/>
              </a:lnSpc>
              <a:spcBef>
                <a:spcPts val="0"/>
              </a:spcBef>
              <a:spcAft>
                <a:spcPts val="0"/>
              </a:spcAft>
              <a:buClr>
                <a:srgbClr val="000000"/>
              </a:buClr>
              <a:buSzPts val="1100"/>
              <a:buFont typeface="Arial"/>
              <a:buNone/>
            </a:pPr>
            <a:r>
              <a:rPr lang="en-GB" sz="850">
                <a:latin typeface="Ubuntu"/>
                <a:ea typeface="Ubuntu"/>
                <a:cs typeface="Ubuntu"/>
                <a:sym typeface="Ubuntu"/>
              </a:rPr>
              <a:t>✅ Inbox (documenten ontvangen)</a:t>
            </a:r>
            <a:endParaRPr sz="850">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rPr lang="en-GB" sz="850">
                <a:solidFill>
                  <a:schemeClr val="dk1"/>
                </a:solidFill>
                <a:latin typeface="Ubuntu"/>
                <a:ea typeface="Ubuntu"/>
                <a:cs typeface="Ubuntu"/>
                <a:sym typeface="Ubuntu"/>
              </a:rPr>
              <a:t>✅ Archief (met documentkluis)</a:t>
            </a:r>
            <a:endParaRPr sz="850">
              <a:solidFill>
                <a:schemeClr val="dk1"/>
              </a:solidFill>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rPr lang="en-GB" sz="850">
                <a:solidFill>
                  <a:schemeClr val="dk1"/>
                </a:solidFill>
                <a:latin typeface="Ubuntu"/>
                <a:ea typeface="Ubuntu"/>
                <a:cs typeface="Ubuntu"/>
                <a:sym typeface="Ubuntu"/>
              </a:rPr>
              <a:t>✅ Onbeperkte facturatie</a:t>
            </a:r>
            <a:r>
              <a:rPr lang="en-GB" sz="850">
                <a:solidFill>
                  <a:schemeClr val="dk1"/>
                </a:solidFill>
                <a:latin typeface="Ubuntu"/>
                <a:ea typeface="Ubuntu"/>
                <a:cs typeface="Ubuntu"/>
                <a:sym typeface="Ubuntu"/>
              </a:rPr>
              <a:t> </a:t>
            </a:r>
            <a:endParaRPr sz="850">
              <a:solidFill>
                <a:schemeClr val="dk1"/>
              </a:solidFill>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rPr lang="en-GB" sz="850">
                <a:solidFill>
                  <a:schemeClr val="dk1"/>
                </a:solidFill>
                <a:latin typeface="Ubuntu"/>
                <a:ea typeface="Ubuntu"/>
                <a:cs typeface="Ubuntu"/>
                <a:sym typeface="Ubuntu"/>
              </a:rPr>
              <a:t>✅ Automatische connectie accountant</a:t>
            </a:r>
            <a:endParaRPr sz="850">
              <a:latin typeface="Ubuntu"/>
              <a:ea typeface="Ubuntu"/>
              <a:cs typeface="Ubuntu"/>
              <a:sym typeface="Ubuntu"/>
            </a:endParaRPr>
          </a:p>
          <a:p>
            <a:pPr indent="0" lvl="0" marL="0" rtl="0" algn="l">
              <a:lnSpc>
                <a:spcPct val="150000"/>
              </a:lnSpc>
              <a:spcBef>
                <a:spcPts val="0"/>
              </a:spcBef>
              <a:spcAft>
                <a:spcPts val="0"/>
              </a:spcAft>
              <a:buClr>
                <a:srgbClr val="000000"/>
              </a:buClr>
              <a:buSzPts val="1100"/>
              <a:buFont typeface="Arial"/>
              <a:buNone/>
            </a:pPr>
            <a:r>
              <a:t/>
            </a:r>
            <a:endParaRPr sz="850">
              <a:latin typeface="Ubuntu"/>
              <a:ea typeface="Ubuntu"/>
              <a:cs typeface="Ubuntu"/>
              <a:sym typeface="Ubuntu"/>
            </a:endParaRPr>
          </a:p>
          <a:p>
            <a:pPr indent="0" lvl="0" marL="0" rtl="0" algn="l">
              <a:lnSpc>
                <a:spcPct val="150000"/>
              </a:lnSpc>
              <a:spcBef>
                <a:spcPts val="0"/>
              </a:spcBef>
              <a:spcAft>
                <a:spcPts val="0"/>
              </a:spcAft>
              <a:buClr>
                <a:srgbClr val="000000"/>
              </a:buClr>
              <a:buSzPts val="1100"/>
              <a:buFont typeface="Arial"/>
              <a:buNone/>
            </a:pPr>
            <a:r>
              <a:t/>
            </a:r>
            <a:endParaRPr b="1" sz="850">
              <a:latin typeface="Ubuntu"/>
              <a:ea typeface="Ubuntu"/>
              <a:cs typeface="Ubuntu"/>
              <a:sym typeface="Ubuntu"/>
            </a:endParaRPr>
          </a:p>
        </p:txBody>
      </p:sp>
      <p:sp>
        <p:nvSpPr>
          <p:cNvPr id="1016" name="Google Shape;1016;p181"/>
          <p:cNvSpPr/>
          <p:nvPr/>
        </p:nvSpPr>
        <p:spPr>
          <a:xfrm>
            <a:off x="672226" y="900076"/>
            <a:ext cx="2490000" cy="485100"/>
          </a:xfrm>
          <a:prstGeom prst="roundRect">
            <a:avLst>
              <a:gd fmla="val 20000" name="adj"/>
            </a:avLst>
          </a:prstGeom>
          <a:solidFill>
            <a:srgbClr val="EEFF41"/>
          </a:solidFill>
          <a:ln>
            <a:noFill/>
          </a:ln>
          <a:effectLst>
            <a:outerShdw blurRad="57150" rotWithShape="0" algn="bl" dir="5400000" dist="19050">
              <a:srgbClr val="000000">
                <a:alpha val="50000"/>
              </a:srgbClr>
            </a:outerShdw>
          </a:effectLst>
        </p:spPr>
        <p:txBody>
          <a:bodyPr anchorCtr="0" anchor="ctr" bIns="49050" lIns="55750" spcFirstLastPara="1" rIns="55750" wrap="square" tIns="49050">
            <a:noAutofit/>
          </a:bodyPr>
          <a:lstStyle/>
          <a:p>
            <a:pPr indent="0" lvl="0" marL="0" marR="0" rtl="0" algn="ctr">
              <a:lnSpc>
                <a:spcPct val="160000"/>
              </a:lnSpc>
              <a:spcBef>
                <a:spcPts val="0"/>
              </a:spcBef>
              <a:spcAft>
                <a:spcPts val="0"/>
              </a:spcAft>
              <a:buClr>
                <a:srgbClr val="000000"/>
              </a:buClr>
              <a:buSzPts val="1100"/>
              <a:buFont typeface="Arial"/>
              <a:buNone/>
            </a:pPr>
            <a:r>
              <a:rPr b="1" lang="en-GB" sz="1300">
                <a:latin typeface="Ubuntu"/>
                <a:ea typeface="Ubuntu"/>
                <a:cs typeface="Ubuntu"/>
                <a:sym typeface="Ubuntu"/>
              </a:rPr>
              <a:t>Lucy Facturatie</a:t>
            </a:r>
            <a:endParaRPr b="1" i="0" sz="1300" u="none" cap="none" strike="noStrike">
              <a:solidFill>
                <a:srgbClr val="000000"/>
              </a:solidFill>
              <a:latin typeface="Ubuntu"/>
              <a:ea typeface="Ubuntu"/>
              <a:cs typeface="Ubuntu"/>
              <a:sym typeface="Ubuntu"/>
            </a:endParaRPr>
          </a:p>
        </p:txBody>
      </p:sp>
      <p:sp>
        <p:nvSpPr>
          <p:cNvPr id="1017" name="Google Shape;1017;p181"/>
          <p:cNvSpPr txBox="1"/>
          <p:nvPr/>
        </p:nvSpPr>
        <p:spPr>
          <a:xfrm>
            <a:off x="672226" y="1794370"/>
            <a:ext cx="2490000" cy="40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000">
                <a:latin typeface="Ubuntu"/>
                <a:ea typeface="Ubuntu"/>
                <a:cs typeface="Ubuntu"/>
                <a:sym typeface="Ubuntu"/>
              </a:rPr>
              <a:t>Speciale aanbieding tot 31 december: € 2 / maand</a:t>
            </a:r>
            <a:br>
              <a:rPr b="1" lang="en-GB" sz="1000">
                <a:latin typeface="Ubuntu"/>
                <a:ea typeface="Ubuntu"/>
                <a:cs typeface="Ubuntu"/>
                <a:sym typeface="Ubuntu"/>
              </a:rPr>
            </a:br>
            <a:r>
              <a:rPr b="1" lang="en-GB" sz="1000">
                <a:latin typeface="Ubuntu"/>
                <a:ea typeface="Ubuntu"/>
                <a:cs typeface="Ubuntu"/>
                <a:sym typeface="Ubuntu"/>
              </a:rPr>
              <a:t>Voor eerste 6 maanden</a:t>
            </a:r>
            <a:endParaRPr b="1" sz="1000">
              <a:solidFill>
                <a:srgbClr val="000000"/>
              </a:solidFill>
              <a:latin typeface="Ubuntu"/>
              <a:ea typeface="Ubuntu"/>
              <a:cs typeface="Ubuntu"/>
              <a:sym typeface="Ubuntu"/>
            </a:endParaRPr>
          </a:p>
        </p:txBody>
      </p:sp>
      <p:sp>
        <p:nvSpPr>
          <p:cNvPr id="1018" name="Google Shape;1018;p181"/>
          <p:cNvSpPr txBox="1"/>
          <p:nvPr/>
        </p:nvSpPr>
        <p:spPr>
          <a:xfrm>
            <a:off x="139400" y="1443910"/>
            <a:ext cx="2490000" cy="4056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en-GB" sz="1500">
                <a:solidFill>
                  <a:srgbClr val="000000"/>
                </a:solidFill>
                <a:latin typeface="Ubuntu"/>
                <a:ea typeface="Ubuntu"/>
                <a:cs typeface="Ubuntu"/>
                <a:sym typeface="Ubuntu"/>
              </a:rPr>
              <a:t>€ </a:t>
            </a:r>
            <a:r>
              <a:rPr b="1" lang="en-GB" sz="1500">
                <a:latin typeface="Ubuntu"/>
                <a:ea typeface="Ubuntu"/>
                <a:cs typeface="Ubuntu"/>
                <a:sym typeface="Ubuntu"/>
              </a:rPr>
              <a:t>4 </a:t>
            </a:r>
            <a:r>
              <a:rPr b="1" lang="en-GB" sz="1500">
                <a:solidFill>
                  <a:srgbClr val="000000"/>
                </a:solidFill>
                <a:latin typeface="Ubuntu"/>
                <a:ea typeface="Ubuntu"/>
                <a:cs typeface="Ubuntu"/>
                <a:sym typeface="Ubuntu"/>
              </a:rPr>
              <a:t>/ m</a:t>
            </a:r>
            <a:r>
              <a:rPr b="1" lang="en-GB" sz="1500">
                <a:latin typeface="Ubuntu"/>
                <a:ea typeface="Ubuntu"/>
                <a:cs typeface="Ubuntu"/>
                <a:sym typeface="Ubuntu"/>
              </a:rPr>
              <a:t>aand</a:t>
            </a:r>
            <a:endParaRPr b="1" sz="1500">
              <a:solidFill>
                <a:srgbClr val="000000"/>
              </a:solidFill>
              <a:latin typeface="Ubuntu"/>
              <a:ea typeface="Ubuntu"/>
              <a:cs typeface="Ubuntu"/>
              <a:sym typeface="Ubuntu"/>
            </a:endParaRPr>
          </a:p>
        </p:txBody>
      </p:sp>
      <p:sp>
        <p:nvSpPr>
          <p:cNvPr id="1019" name="Google Shape;1019;p181"/>
          <p:cNvSpPr/>
          <p:nvPr/>
        </p:nvSpPr>
        <p:spPr>
          <a:xfrm>
            <a:off x="3326984" y="957624"/>
            <a:ext cx="2490000" cy="3647700"/>
          </a:xfrm>
          <a:prstGeom prst="roundRect">
            <a:avLst>
              <a:gd fmla="val 20000" name="adj"/>
            </a:avLst>
          </a:prstGeom>
          <a:solidFill>
            <a:srgbClr val="F3F3F3"/>
          </a:solidFill>
          <a:ln>
            <a:noFill/>
          </a:ln>
          <a:effectLst>
            <a:outerShdw blurRad="57150" rotWithShape="0" algn="bl" dir="5400000" dist="19050">
              <a:srgbClr val="000000">
                <a:alpha val="50000"/>
              </a:srgbClr>
            </a:outerShdw>
          </a:effectLst>
        </p:spPr>
        <p:txBody>
          <a:bodyPr anchorCtr="0" anchor="ctr" bIns="49050" lIns="55750" spcFirstLastPara="1" rIns="55750" wrap="square" tIns="49050">
            <a:noAutofit/>
          </a:bodyPr>
          <a:lstStyle/>
          <a:p>
            <a:pPr indent="0" lvl="0" marL="0" marR="0" rtl="0" algn="l">
              <a:lnSpc>
                <a:spcPct val="115000"/>
              </a:lnSpc>
              <a:spcBef>
                <a:spcPts val="0"/>
              </a:spcBef>
              <a:spcAft>
                <a:spcPts val="0"/>
              </a:spcAft>
              <a:buClr>
                <a:srgbClr val="000000"/>
              </a:buClr>
              <a:buSzPts val="1100"/>
              <a:buFont typeface="Arial"/>
              <a:buNone/>
            </a:pPr>
            <a:r>
              <a:t/>
            </a:r>
            <a:endParaRPr b="1" sz="1000">
              <a:latin typeface="Ubuntu"/>
              <a:ea typeface="Ubuntu"/>
              <a:cs typeface="Ubuntu"/>
              <a:sym typeface="Ubuntu"/>
            </a:endParaRPr>
          </a:p>
          <a:p>
            <a:pPr indent="0" lvl="0" marL="0" marR="0" rtl="0" algn="l">
              <a:lnSpc>
                <a:spcPct val="115000"/>
              </a:lnSpc>
              <a:spcBef>
                <a:spcPts val="0"/>
              </a:spcBef>
              <a:spcAft>
                <a:spcPts val="0"/>
              </a:spcAft>
              <a:buClr>
                <a:srgbClr val="000000"/>
              </a:buClr>
              <a:buSzPts val="1100"/>
              <a:buFont typeface="Arial"/>
              <a:buNone/>
            </a:pPr>
            <a:r>
              <a:t/>
            </a:r>
            <a:endParaRPr b="1" sz="1000">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t/>
            </a:r>
            <a:endParaRPr sz="850">
              <a:solidFill>
                <a:schemeClr val="dk1"/>
              </a:solidFill>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t/>
            </a:r>
            <a:endParaRPr sz="850">
              <a:solidFill>
                <a:schemeClr val="dk1"/>
              </a:solidFill>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rPr b="1" lang="en-GB" sz="950">
                <a:solidFill>
                  <a:schemeClr val="dk1"/>
                </a:solidFill>
                <a:latin typeface="Ubuntu"/>
                <a:ea typeface="Ubuntu"/>
                <a:cs typeface="Ubuntu"/>
                <a:sym typeface="Ubuntu"/>
              </a:rPr>
              <a:t> </a:t>
            </a:r>
            <a:endParaRPr b="1" sz="950">
              <a:solidFill>
                <a:schemeClr val="dk1"/>
              </a:solidFill>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rPr b="1" lang="en-GB" sz="950">
                <a:solidFill>
                  <a:schemeClr val="dk1"/>
                </a:solidFill>
                <a:latin typeface="Ubuntu"/>
                <a:ea typeface="Ubuntu"/>
                <a:cs typeface="Ubuntu"/>
                <a:sym typeface="Ubuntu"/>
              </a:rPr>
              <a:t>+</a:t>
            </a:r>
            <a:r>
              <a:rPr lang="en-GB" sz="850">
                <a:solidFill>
                  <a:schemeClr val="dk1"/>
                </a:solidFill>
                <a:latin typeface="Ubuntu"/>
                <a:ea typeface="Ubuntu"/>
                <a:cs typeface="Ubuntu"/>
                <a:sym typeface="Ubuntu"/>
              </a:rPr>
              <a:t>   O</a:t>
            </a:r>
            <a:r>
              <a:rPr lang="en-GB" sz="850">
                <a:solidFill>
                  <a:schemeClr val="dk1"/>
                </a:solidFill>
                <a:latin typeface="Ubuntu"/>
                <a:ea typeface="Ubuntu"/>
                <a:cs typeface="Ubuntu"/>
                <a:sym typeface="Ubuntu"/>
              </a:rPr>
              <a:t>ffertes</a:t>
            </a:r>
            <a:endParaRPr sz="850">
              <a:solidFill>
                <a:schemeClr val="dk1"/>
              </a:solidFill>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rPr b="1" lang="en-GB" sz="950">
                <a:solidFill>
                  <a:schemeClr val="dk1"/>
                </a:solidFill>
                <a:latin typeface="Ubuntu"/>
                <a:ea typeface="Ubuntu"/>
                <a:cs typeface="Ubuntu"/>
                <a:sym typeface="Ubuntu"/>
              </a:rPr>
              <a:t>+</a:t>
            </a:r>
            <a:r>
              <a:rPr lang="en-GB" sz="850">
                <a:solidFill>
                  <a:schemeClr val="dk1"/>
                </a:solidFill>
                <a:latin typeface="Ubuntu"/>
                <a:ea typeface="Ubuntu"/>
                <a:cs typeface="Ubuntu"/>
                <a:sym typeface="Ubuntu"/>
              </a:rPr>
              <a:t>   Factuurherinneringen</a:t>
            </a:r>
            <a:endParaRPr sz="850">
              <a:solidFill>
                <a:schemeClr val="dk1"/>
              </a:solidFill>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rPr b="1" lang="en-GB" sz="950">
                <a:solidFill>
                  <a:schemeClr val="dk1"/>
                </a:solidFill>
                <a:latin typeface="Ubuntu"/>
                <a:ea typeface="Ubuntu"/>
                <a:cs typeface="Ubuntu"/>
                <a:sym typeface="Ubuntu"/>
              </a:rPr>
              <a:t>+   </a:t>
            </a:r>
            <a:r>
              <a:rPr lang="en-GB" sz="850">
                <a:solidFill>
                  <a:schemeClr val="dk1"/>
                </a:solidFill>
                <a:latin typeface="Ubuntu"/>
                <a:ea typeface="Ubuntu"/>
                <a:cs typeface="Ubuntu"/>
                <a:sym typeface="Ubuntu"/>
              </a:rPr>
              <a:t>Betalingen via QR-code</a:t>
            </a:r>
            <a:endParaRPr sz="850">
              <a:solidFill>
                <a:schemeClr val="dk1"/>
              </a:solidFill>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rPr b="1" lang="en-GB" sz="950">
                <a:solidFill>
                  <a:schemeClr val="dk1"/>
                </a:solidFill>
                <a:latin typeface="Ubuntu"/>
                <a:ea typeface="Ubuntu"/>
                <a:cs typeface="Ubuntu"/>
                <a:sym typeface="Ubuntu"/>
              </a:rPr>
              <a:t>+  </a:t>
            </a:r>
            <a:r>
              <a:rPr lang="en-GB" sz="850">
                <a:solidFill>
                  <a:schemeClr val="dk1"/>
                </a:solidFill>
                <a:latin typeface="Ubuntu"/>
                <a:ea typeface="Ubuntu"/>
                <a:cs typeface="Ubuntu"/>
                <a:sym typeface="Ubuntu"/>
              </a:rPr>
              <a:t> Manuele opvolging van openstaande</a:t>
            </a:r>
            <a:endParaRPr sz="850">
              <a:solidFill>
                <a:schemeClr val="dk1"/>
              </a:solidFill>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rPr lang="en-GB" sz="850">
                <a:solidFill>
                  <a:schemeClr val="dk1"/>
                </a:solidFill>
                <a:latin typeface="Ubuntu"/>
                <a:ea typeface="Ubuntu"/>
                <a:cs typeface="Ubuntu"/>
                <a:sym typeface="Ubuntu"/>
              </a:rPr>
              <a:t>      klanten/leveranciers </a:t>
            </a:r>
            <a:endParaRPr sz="850">
              <a:solidFill>
                <a:schemeClr val="dk1"/>
              </a:solidFill>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rPr b="1" lang="en-GB" sz="950">
                <a:solidFill>
                  <a:schemeClr val="dk1"/>
                </a:solidFill>
                <a:latin typeface="Ubuntu"/>
                <a:ea typeface="Ubuntu"/>
                <a:cs typeface="Ubuntu"/>
                <a:sym typeface="Ubuntu"/>
              </a:rPr>
              <a:t>+   </a:t>
            </a:r>
            <a:r>
              <a:rPr lang="en-GB" sz="850">
                <a:solidFill>
                  <a:schemeClr val="dk1"/>
                </a:solidFill>
                <a:latin typeface="Ubuntu"/>
                <a:ea typeface="Ubuntu"/>
                <a:cs typeface="Ubuntu"/>
                <a:sym typeface="Ubuntu"/>
              </a:rPr>
              <a:t>Multisender (met 1 bestemming en</a:t>
            </a:r>
            <a:endParaRPr sz="850">
              <a:solidFill>
                <a:schemeClr val="dk1"/>
              </a:solidFill>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rPr lang="en-GB" sz="850">
                <a:solidFill>
                  <a:schemeClr val="dk1"/>
                </a:solidFill>
                <a:latin typeface="Ubuntu"/>
                <a:ea typeface="Ubuntu"/>
                <a:cs typeface="Ubuntu"/>
                <a:sym typeface="Ubuntu"/>
              </a:rPr>
              <a:t>  </a:t>
            </a:r>
            <a:r>
              <a:rPr lang="en-GB" sz="850">
                <a:solidFill>
                  <a:schemeClr val="dk1"/>
                </a:solidFill>
                <a:latin typeface="Ubuntu"/>
                <a:ea typeface="Ubuntu"/>
                <a:cs typeface="Ubuntu"/>
                <a:sym typeface="Ubuntu"/>
              </a:rPr>
              <a:t>    manueel doorsturen) </a:t>
            </a:r>
            <a:br>
              <a:rPr b="1" lang="en-GB" sz="1000">
                <a:latin typeface="Ubuntu"/>
                <a:ea typeface="Ubuntu"/>
                <a:cs typeface="Ubuntu"/>
                <a:sym typeface="Ubuntu"/>
              </a:rPr>
            </a:br>
            <a:br>
              <a:rPr lang="en-GB" sz="800">
                <a:latin typeface="Ubuntu"/>
                <a:ea typeface="Ubuntu"/>
                <a:cs typeface="Ubuntu"/>
                <a:sym typeface="Ubuntu"/>
              </a:rPr>
            </a:br>
            <a:endParaRPr b="1" sz="800">
              <a:latin typeface="Ubuntu"/>
              <a:ea typeface="Ubuntu"/>
              <a:cs typeface="Ubuntu"/>
              <a:sym typeface="Ubuntu"/>
            </a:endParaRPr>
          </a:p>
        </p:txBody>
      </p:sp>
      <p:sp>
        <p:nvSpPr>
          <p:cNvPr id="1020" name="Google Shape;1020;p181"/>
          <p:cNvSpPr/>
          <p:nvPr/>
        </p:nvSpPr>
        <p:spPr>
          <a:xfrm>
            <a:off x="3327019" y="900075"/>
            <a:ext cx="2490000" cy="485100"/>
          </a:xfrm>
          <a:prstGeom prst="roundRect">
            <a:avLst>
              <a:gd fmla="val 20000" name="adj"/>
            </a:avLst>
          </a:prstGeom>
          <a:solidFill>
            <a:srgbClr val="4CE4DB"/>
          </a:solidFill>
          <a:ln>
            <a:noFill/>
          </a:ln>
          <a:effectLst>
            <a:outerShdw blurRad="57150" rotWithShape="0" algn="bl" dir="5400000" dist="19050">
              <a:srgbClr val="000000">
                <a:alpha val="50000"/>
              </a:srgbClr>
            </a:outerShdw>
          </a:effectLst>
        </p:spPr>
        <p:txBody>
          <a:bodyPr anchorCtr="0" anchor="ctr" bIns="49050" lIns="55750" spcFirstLastPara="1" rIns="55750" wrap="square" tIns="49050">
            <a:noAutofit/>
          </a:bodyPr>
          <a:lstStyle/>
          <a:p>
            <a:pPr indent="0" lvl="0" marL="0" marR="0" rtl="0" algn="ctr">
              <a:lnSpc>
                <a:spcPct val="160000"/>
              </a:lnSpc>
              <a:spcBef>
                <a:spcPts val="0"/>
              </a:spcBef>
              <a:spcAft>
                <a:spcPts val="0"/>
              </a:spcAft>
              <a:buClr>
                <a:srgbClr val="000000"/>
              </a:buClr>
              <a:buSzPts val="1100"/>
              <a:buFont typeface="Arial"/>
              <a:buNone/>
            </a:pPr>
            <a:r>
              <a:rPr b="1" lang="en-GB" sz="1300">
                <a:latin typeface="Ubuntu"/>
                <a:ea typeface="Ubuntu"/>
                <a:cs typeface="Ubuntu"/>
                <a:sym typeface="Ubuntu"/>
              </a:rPr>
              <a:t>Lucy Business</a:t>
            </a:r>
            <a:endParaRPr b="1" i="0" sz="1300" u="none" cap="none" strike="noStrike">
              <a:solidFill>
                <a:srgbClr val="000000"/>
              </a:solidFill>
              <a:latin typeface="Ubuntu"/>
              <a:ea typeface="Ubuntu"/>
              <a:cs typeface="Ubuntu"/>
              <a:sym typeface="Ubuntu"/>
            </a:endParaRPr>
          </a:p>
        </p:txBody>
      </p:sp>
      <p:sp>
        <p:nvSpPr>
          <p:cNvPr id="1021" name="Google Shape;1021;p181"/>
          <p:cNvSpPr txBox="1"/>
          <p:nvPr/>
        </p:nvSpPr>
        <p:spPr>
          <a:xfrm>
            <a:off x="3327019" y="1794369"/>
            <a:ext cx="2490000" cy="40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000">
                <a:solidFill>
                  <a:schemeClr val="dk1"/>
                </a:solidFill>
                <a:latin typeface="Ubuntu"/>
                <a:ea typeface="Ubuntu"/>
                <a:cs typeface="Ubuntu"/>
                <a:sym typeface="Ubuntu"/>
              </a:rPr>
              <a:t>Speciale aanbieding tot 31 december: € 2 / maand</a:t>
            </a:r>
            <a:br>
              <a:rPr b="1" lang="en-GB" sz="1000">
                <a:solidFill>
                  <a:schemeClr val="dk1"/>
                </a:solidFill>
                <a:latin typeface="Ubuntu"/>
                <a:ea typeface="Ubuntu"/>
                <a:cs typeface="Ubuntu"/>
                <a:sym typeface="Ubuntu"/>
              </a:rPr>
            </a:br>
            <a:r>
              <a:rPr b="1" lang="en-GB" sz="1000">
                <a:solidFill>
                  <a:schemeClr val="dk1"/>
                </a:solidFill>
                <a:latin typeface="Ubuntu"/>
                <a:ea typeface="Ubuntu"/>
                <a:cs typeface="Ubuntu"/>
                <a:sym typeface="Ubuntu"/>
              </a:rPr>
              <a:t>Voor eerste 6 maanden</a:t>
            </a:r>
            <a:endParaRPr b="1" sz="1000">
              <a:solidFill>
                <a:schemeClr val="dk1"/>
              </a:solidFill>
              <a:latin typeface="Ubuntu"/>
              <a:ea typeface="Ubuntu"/>
              <a:cs typeface="Ubuntu"/>
              <a:sym typeface="Ubuntu"/>
            </a:endParaRPr>
          </a:p>
          <a:p>
            <a:pPr indent="0" lvl="0" marL="0" rtl="0" algn="ctr">
              <a:spcBef>
                <a:spcPts val="0"/>
              </a:spcBef>
              <a:spcAft>
                <a:spcPts val="0"/>
              </a:spcAft>
              <a:buClr>
                <a:schemeClr val="dk1"/>
              </a:buClr>
              <a:buSzPts val="1100"/>
              <a:buFont typeface="Arial"/>
              <a:buNone/>
            </a:pPr>
            <a:r>
              <a:t/>
            </a:r>
            <a:endParaRPr b="1" sz="1500">
              <a:solidFill>
                <a:schemeClr val="dk1"/>
              </a:solidFill>
              <a:latin typeface="Ubuntu"/>
              <a:ea typeface="Ubuntu"/>
              <a:cs typeface="Ubuntu"/>
              <a:sym typeface="Ubuntu"/>
            </a:endParaRPr>
          </a:p>
        </p:txBody>
      </p:sp>
      <p:sp>
        <p:nvSpPr>
          <p:cNvPr id="1022" name="Google Shape;1022;p181"/>
          <p:cNvSpPr txBox="1"/>
          <p:nvPr/>
        </p:nvSpPr>
        <p:spPr>
          <a:xfrm>
            <a:off x="2794193" y="1443909"/>
            <a:ext cx="2490000" cy="4056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en-GB" sz="1500">
                <a:solidFill>
                  <a:srgbClr val="000000"/>
                </a:solidFill>
                <a:latin typeface="Ubuntu"/>
                <a:ea typeface="Ubuntu"/>
                <a:cs typeface="Ubuntu"/>
                <a:sym typeface="Ubuntu"/>
              </a:rPr>
              <a:t>€ </a:t>
            </a:r>
            <a:r>
              <a:rPr b="1" lang="en-GB" sz="1500">
                <a:latin typeface="Ubuntu"/>
                <a:ea typeface="Ubuntu"/>
                <a:cs typeface="Ubuntu"/>
                <a:sym typeface="Ubuntu"/>
              </a:rPr>
              <a:t>10 </a:t>
            </a:r>
            <a:r>
              <a:rPr b="1" lang="en-GB" sz="1500">
                <a:solidFill>
                  <a:srgbClr val="000000"/>
                </a:solidFill>
                <a:latin typeface="Ubuntu"/>
                <a:ea typeface="Ubuntu"/>
                <a:cs typeface="Ubuntu"/>
                <a:sym typeface="Ubuntu"/>
              </a:rPr>
              <a:t>/ m</a:t>
            </a:r>
            <a:r>
              <a:rPr b="1" lang="en-GB" sz="1500">
                <a:latin typeface="Ubuntu"/>
                <a:ea typeface="Ubuntu"/>
                <a:cs typeface="Ubuntu"/>
                <a:sym typeface="Ubuntu"/>
              </a:rPr>
              <a:t>aand</a:t>
            </a:r>
            <a:endParaRPr b="1" sz="1500">
              <a:solidFill>
                <a:srgbClr val="000000"/>
              </a:solidFill>
              <a:latin typeface="Ubuntu"/>
              <a:ea typeface="Ubuntu"/>
              <a:cs typeface="Ubuntu"/>
              <a:sym typeface="Ubuntu"/>
            </a:endParaRPr>
          </a:p>
        </p:txBody>
      </p:sp>
      <p:sp>
        <p:nvSpPr>
          <p:cNvPr id="1023" name="Google Shape;1023;p181"/>
          <p:cNvSpPr/>
          <p:nvPr/>
        </p:nvSpPr>
        <p:spPr>
          <a:xfrm>
            <a:off x="5981784" y="957613"/>
            <a:ext cx="2490000" cy="3647700"/>
          </a:xfrm>
          <a:prstGeom prst="roundRect">
            <a:avLst>
              <a:gd fmla="val 20000" name="adj"/>
            </a:avLst>
          </a:prstGeom>
          <a:solidFill>
            <a:srgbClr val="F3F3F3"/>
          </a:solidFill>
          <a:ln>
            <a:noFill/>
          </a:ln>
          <a:effectLst>
            <a:outerShdw blurRad="57150" rotWithShape="0" algn="bl" dir="5400000" dist="19050">
              <a:srgbClr val="000000">
                <a:alpha val="50000"/>
              </a:srgbClr>
            </a:outerShdw>
          </a:effectLst>
        </p:spPr>
        <p:txBody>
          <a:bodyPr anchorCtr="0" anchor="ctr" bIns="49050" lIns="55750" spcFirstLastPara="1" rIns="55750" wrap="square" tIns="49050">
            <a:noAutofit/>
          </a:bodyPr>
          <a:lstStyle/>
          <a:p>
            <a:pPr indent="0" lvl="0" marL="0" marR="0" rtl="0" algn="l">
              <a:lnSpc>
                <a:spcPct val="115000"/>
              </a:lnSpc>
              <a:spcBef>
                <a:spcPts val="0"/>
              </a:spcBef>
              <a:spcAft>
                <a:spcPts val="0"/>
              </a:spcAft>
              <a:buClr>
                <a:srgbClr val="000000"/>
              </a:buClr>
              <a:buSzPts val="1100"/>
              <a:buFont typeface="Arial"/>
              <a:buNone/>
            </a:pPr>
            <a:r>
              <a:t/>
            </a:r>
            <a:endParaRPr b="1" sz="1000">
              <a:latin typeface="Ubuntu"/>
              <a:ea typeface="Ubuntu"/>
              <a:cs typeface="Ubuntu"/>
              <a:sym typeface="Ubuntu"/>
            </a:endParaRPr>
          </a:p>
          <a:p>
            <a:pPr indent="0" lvl="0" marL="0" marR="0" rtl="0" algn="l">
              <a:lnSpc>
                <a:spcPct val="115000"/>
              </a:lnSpc>
              <a:spcBef>
                <a:spcPts val="0"/>
              </a:spcBef>
              <a:spcAft>
                <a:spcPts val="0"/>
              </a:spcAft>
              <a:buClr>
                <a:srgbClr val="000000"/>
              </a:buClr>
              <a:buSzPts val="1100"/>
              <a:buFont typeface="Arial"/>
              <a:buNone/>
            </a:pPr>
            <a:r>
              <a:t/>
            </a:r>
            <a:endParaRPr b="1" sz="1000">
              <a:latin typeface="Ubuntu"/>
              <a:ea typeface="Ubuntu"/>
              <a:cs typeface="Ubuntu"/>
              <a:sym typeface="Ubuntu"/>
            </a:endParaRPr>
          </a:p>
          <a:p>
            <a:pPr indent="0" lvl="0" marL="0" marR="0" rtl="0" algn="l">
              <a:lnSpc>
                <a:spcPct val="115000"/>
              </a:lnSpc>
              <a:spcBef>
                <a:spcPts val="0"/>
              </a:spcBef>
              <a:spcAft>
                <a:spcPts val="0"/>
              </a:spcAft>
              <a:buClr>
                <a:srgbClr val="000000"/>
              </a:buClr>
              <a:buSzPts val="1100"/>
              <a:buFont typeface="Arial"/>
              <a:buNone/>
            </a:pPr>
            <a:r>
              <a:t/>
            </a:r>
            <a:endParaRPr b="1" sz="1000">
              <a:latin typeface="Ubuntu"/>
              <a:ea typeface="Ubuntu"/>
              <a:cs typeface="Ubuntu"/>
              <a:sym typeface="Ubuntu"/>
            </a:endParaRPr>
          </a:p>
          <a:p>
            <a:pPr indent="0" lvl="0" marL="0" marR="0" rtl="0" algn="l">
              <a:lnSpc>
                <a:spcPct val="150000"/>
              </a:lnSpc>
              <a:spcBef>
                <a:spcPts val="0"/>
              </a:spcBef>
              <a:spcAft>
                <a:spcPts val="0"/>
              </a:spcAft>
              <a:buClr>
                <a:srgbClr val="000000"/>
              </a:buClr>
              <a:buSzPts val="1100"/>
              <a:buFont typeface="Arial"/>
              <a:buNone/>
            </a:pPr>
            <a:br>
              <a:rPr b="1" lang="en-GB" sz="1000">
                <a:latin typeface="Ubuntu"/>
                <a:ea typeface="Ubuntu"/>
                <a:cs typeface="Ubuntu"/>
                <a:sym typeface="Ubuntu"/>
              </a:rPr>
            </a:br>
            <a:endParaRPr b="1" sz="950">
              <a:solidFill>
                <a:schemeClr val="dk1"/>
              </a:solidFill>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rPr b="1" lang="en-GB" sz="950">
                <a:solidFill>
                  <a:schemeClr val="dk1"/>
                </a:solidFill>
                <a:latin typeface="Ubuntu"/>
                <a:ea typeface="Ubuntu"/>
                <a:cs typeface="Ubuntu"/>
                <a:sym typeface="Ubuntu"/>
              </a:rPr>
              <a:t>+</a:t>
            </a:r>
            <a:r>
              <a:rPr lang="en-GB" sz="850">
                <a:solidFill>
                  <a:schemeClr val="dk1"/>
                </a:solidFill>
                <a:latin typeface="Ubuntu"/>
                <a:ea typeface="Ubuntu"/>
                <a:cs typeface="Ubuntu"/>
                <a:sym typeface="Ubuntu"/>
              </a:rPr>
              <a:t>   Periodieke facturen</a:t>
            </a:r>
            <a:endParaRPr sz="850">
              <a:solidFill>
                <a:schemeClr val="dk1"/>
              </a:solidFill>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rPr b="1" lang="en-GB" sz="950">
                <a:solidFill>
                  <a:schemeClr val="dk1"/>
                </a:solidFill>
                <a:latin typeface="Ubuntu"/>
                <a:ea typeface="Ubuntu"/>
                <a:cs typeface="Ubuntu"/>
                <a:sym typeface="Ubuntu"/>
              </a:rPr>
              <a:t>+   </a:t>
            </a:r>
            <a:r>
              <a:rPr lang="en-GB" sz="850">
                <a:solidFill>
                  <a:schemeClr val="dk1"/>
                </a:solidFill>
                <a:latin typeface="Ubuntu"/>
                <a:ea typeface="Ubuntu"/>
                <a:cs typeface="Ubuntu"/>
                <a:sym typeface="Ubuntu"/>
              </a:rPr>
              <a:t>Bulkbetalingen (SEPA)</a:t>
            </a:r>
            <a:endParaRPr sz="850">
              <a:solidFill>
                <a:schemeClr val="dk1"/>
              </a:solidFill>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rPr b="1" lang="en-GB" sz="950">
                <a:solidFill>
                  <a:schemeClr val="dk1"/>
                </a:solidFill>
                <a:latin typeface="Ubuntu"/>
                <a:ea typeface="Ubuntu"/>
                <a:cs typeface="Ubuntu"/>
                <a:sym typeface="Ubuntu"/>
              </a:rPr>
              <a:t>+   </a:t>
            </a:r>
            <a:r>
              <a:rPr lang="en-GB" sz="850">
                <a:solidFill>
                  <a:schemeClr val="dk1"/>
                </a:solidFill>
                <a:latin typeface="Ubuntu"/>
                <a:ea typeface="Ubuntu"/>
                <a:cs typeface="Ubuntu"/>
                <a:sym typeface="Ubuntu"/>
              </a:rPr>
              <a:t>Ontbrekende documenten via</a:t>
            </a:r>
            <a:endParaRPr sz="850">
              <a:solidFill>
                <a:schemeClr val="dk1"/>
              </a:solidFill>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rPr lang="en-GB" sz="850">
                <a:solidFill>
                  <a:schemeClr val="dk1"/>
                </a:solidFill>
                <a:latin typeface="Ubuntu"/>
                <a:ea typeface="Ubuntu"/>
                <a:cs typeface="Ubuntu"/>
                <a:sym typeface="Ubuntu"/>
              </a:rPr>
              <a:t>      bankmatching</a:t>
            </a:r>
            <a:br>
              <a:rPr lang="en-GB" sz="850">
                <a:solidFill>
                  <a:schemeClr val="dk1"/>
                </a:solidFill>
                <a:latin typeface="Ubuntu"/>
                <a:ea typeface="Ubuntu"/>
                <a:cs typeface="Ubuntu"/>
                <a:sym typeface="Ubuntu"/>
              </a:rPr>
            </a:br>
            <a:r>
              <a:rPr b="1" lang="en-GB" sz="950">
                <a:solidFill>
                  <a:schemeClr val="dk1"/>
                </a:solidFill>
                <a:latin typeface="Ubuntu"/>
                <a:ea typeface="Ubuntu"/>
                <a:cs typeface="Ubuntu"/>
                <a:sym typeface="Ubuntu"/>
              </a:rPr>
              <a:t>+   </a:t>
            </a:r>
            <a:r>
              <a:rPr lang="en-GB" sz="850">
                <a:solidFill>
                  <a:schemeClr val="dk1"/>
                </a:solidFill>
                <a:latin typeface="Ubuntu"/>
                <a:ea typeface="Ubuntu"/>
                <a:cs typeface="Ubuntu"/>
                <a:sym typeface="Ubuntu"/>
              </a:rPr>
              <a:t>Leveranciersfiche</a:t>
            </a:r>
            <a:endParaRPr sz="850">
              <a:solidFill>
                <a:schemeClr val="dk1"/>
              </a:solidFill>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rPr b="1" lang="en-GB" sz="950">
                <a:solidFill>
                  <a:schemeClr val="dk1"/>
                </a:solidFill>
                <a:latin typeface="Ubuntu"/>
                <a:ea typeface="Ubuntu"/>
                <a:cs typeface="Ubuntu"/>
                <a:sym typeface="Ubuntu"/>
              </a:rPr>
              <a:t>+   </a:t>
            </a:r>
            <a:r>
              <a:rPr lang="en-GB" sz="850">
                <a:solidFill>
                  <a:schemeClr val="dk1"/>
                </a:solidFill>
                <a:latin typeface="Ubuntu"/>
                <a:ea typeface="Ubuntu"/>
                <a:cs typeface="Ubuntu"/>
                <a:sym typeface="Ubuntu"/>
              </a:rPr>
              <a:t>Geautomatiseerde opvolging van</a:t>
            </a:r>
            <a:endParaRPr sz="850">
              <a:solidFill>
                <a:schemeClr val="dk1"/>
              </a:solidFill>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rPr lang="en-GB" sz="850">
                <a:solidFill>
                  <a:schemeClr val="dk1"/>
                </a:solidFill>
                <a:latin typeface="Ubuntu"/>
                <a:ea typeface="Ubuntu"/>
                <a:cs typeface="Ubuntu"/>
                <a:sym typeface="Ubuntu"/>
              </a:rPr>
              <a:t>      openstaande klanten/leveranciers </a:t>
            </a:r>
            <a:endParaRPr sz="850">
              <a:solidFill>
                <a:schemeClr val="dk1"/>
              </a:solidFill>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rPr b="1" lang="en-GB" sz="950">
                <a:solidFill>
                  <a:schemeClr val="dk1"/>
                </a:solidFill>
                <a:latin typeface="Ubuntu"/>
                <a:ea typeface="Ubuntu"/>
                <a:cs typeface="Ubuntu"/>
                <a:sym typeface="Ubuntu"/>
              </a:rPr>
              <a:t>+   </a:t>
            </a:r>
            <a:r>
              <a:rPr lang="en-GB" sz="850">
                <a:solidFill>
                  <a:schemeClr val="dk1"/>
                </a:solidFill>
                <a:latin typeface="Ubuntu"/>
                <a:ea typeface="Ubuntu"/>
                <a:cs typeface="Ubuntu"/>
                <a:sym typeface="Ubuntu"/>
              </a:rPr>
              <a:t>Multisender (onbeperkt &amp; automatisch)</a:t>
            </a:r>
            <a:endParaRPr sz="850">
              <a:solidFill>
                <a:schemeClr val="dk1"/>
              </a:solidFill>
              <a:latin typeface="Ubuntu"/>
              <a:ea typeface="Ubuntu"/>
              <a:cs typeface="Ubuntu"/>
              <a:sym typeface="Ubuntu"/>
            </a:endParaRPr>
          </a:p>
          <a:p>
            <a:pPr indent="0" lvl="0" marL="0" rtl="0" algn="l">
              <a:lnSpc>
                <a:spcPct val="150000"/>
              </a:lnSpc>
              <a:spcBef>
                <a:spcPts val="0"/>
              </a:spcBef>
              <a:spcAft>
                <a:spcPts val="0"/>
              </a:spcAft>
              <a:buClr>
                <a:schemeClr val="dk1"/>
              </a:buClr>
              <a:buSzPts val="1100"/>
              <a:buFont typeface="Arial"/>
              <a:buNone/>
            </a:pPr>
            <a:r>
              <a:rPr b="1" lang="en-GB" sz="950">
                <a:solidFill>
                  <a:schemeClr val="dk1"/>
                </a:solidFill>
                <a:latin typeface="Ubuntu"/>
                <a:ea typeface="Ubuntu"/>
                <a:cs typeface="Ubuntu"/>
                <a:sym typeface="Ubuntu"/>
              </a:rPr>
              <a:t>+   </a:t>
            </a:r>
            <a:r>
              <a:rPr b="1" lang="en-GB" sz="850">
                <a:solidFill>
                  <a:schemeClr val="dk1"/>
                </a:solidFill>
                <a:latin typeface="Ubuntu"/>
                <a:ea typeface="Ubuntu"/>
                <a:cs typeface="Ubuntu"/>
                <a:sym typeface="Ubuntu"/>
              </a:rPr>
              <a:t>M</a:t>
            </a:r>
            <a:r>
              <a:rPr b="1" lang="en-GB" sz="850">
                <a:solidFill>
                  <a:schemeClr val="dk1"/>
                </a:solidFill>
                <a:latin typeface="Ubuntu"/>
                <a:ea typeface="Ubuntu"/>
                <a:cs typeface="Ubuntu"/>
                <a:sym typeface="Ubuntu"/>
              </a:rPr>
              <a:t>eer op komst! 🚀</a:t>
            </a:r>
            <a:endParaRPr b="1" sz="850">
              <a:solidFill>
                <a:schemeClr val="dk1"/>
              </a:solidFill>
              <a:latin typeface="Ubuntu"/>
              <a:ea typeface="Ubuntu"/>
              <a:cs typeface="Ubuntu"/>
              <a:sym typeface="Ubuntu"/>
            </a:endParaRPr>
          </a:p>
        </p:txBody>
      </p:sp>
      <p:sp>
        <p:nvSpPr>
          <p:cNvPr id="1024" name="Google Shape;1024;p181"/>
          <p:cNvSpPr/>
          <p:nvPr/>
        </p:nvSpPr>
        <p:spPr>
          <a:xfrm>
            <a:off x="5981815" y="900063"/>
            <a:ext cx="2490000" cy="485100"/>
          </a:xfrm>
          <a:prstGeom prst="roundRect">
            <a:avLst>
              <a:gd fmla="val 20000" name="adj"/>
            </a:avLst>
          </a:prstGeom>
          <a:solidFill>
            <a:srgbClr val="00C296"/>
          </a:solidFill>
          <a:ln>
            <a:noFill/>
          </a:ln>
          <a:effectLst>
            <a:outerShdw blurRad="57150" rotWithShape="0" algn="bl" dir="5400000" dist="19050">
              <a:srgbClr val="000000">
                <a:alpha val="50000"/>
              </a:srgbClr>
            </a:outerShdw>
          </a:effectLst>
        </p:spPr>
        <p:txBody>
          <a:bodyPr anchorCtr="0" anchor="ctr" bIns="49050" lIns="55750" spcFirstLastPara="1" rIns="55750" wrap="square" tIns="49050">
            <a:noAutofit/>
          </a:bodyPr>
          <a:lstStyle/>
          <a:p>
            <a:pPr indent="0" lvl="0" marL="0" marR="0" rtl="0" algn="ctr">
              <a:lnSpc>
                <a:spcPct val="160000"/>
              </a:lnSpc>
              <a:spcBef>
                <a:spcPts val="0"/>
              </a:spcBef>
              <a:spcAft>
                <a:spcPts val="0"/>
              </a:spcAft>
              <a:buClr>
                <a:srgbClr val="000000"/>
              </a:buClr>
              <a:buSzPts val="1100"/>
              <a:buFont typeface="Arial"/>
              <a:buNone/>
            </a:pPr>
            <a:r>
              <a:rPr b="1" lang="en-GB" sz="1300">
                <a:latin typeface="Ubuntu"/>
                <a:ea typeface="Ubuntu"/>
                <a:cs typeface="Ubuntu"/>
                <a:sym typeface="Ubuntu"/>
              </a:rPr>
              <a:t>Lucy </a:t>
            </a:r>
            <a:r>
              <a:rPr b="1" lang="en-GB" sz="1300">
                <a:latin typeface="Ubuntu"/>
                <a:ea typeface="Ubuntu"/>
                <a:cs typeface="Ubuntu"/>
                <a:sym typeface="Ubuntu"/>
              </a:rPr>
              <a:t>Business Pro</a:t>
            </a:r>
            <a:endParaRPr b="1" i="0" sz="1300" u="none" cap="none" strike="noStrike">
              <a:solidFill>
                <a:srgbClr val="000000"/>
              </a:solidFill>
              <a:latin typeface="Ubuntu"/>
              <a:ea typeface="Ubuntu"/>
              <a:cs typeface="Ubuntu"/>
              <a:sym typeface="Ubuntu"/>
            </a:endParaRPr>
          </a:p>
        </p:txBody>
      </p:sp>
      <p:sp>
        <p:nvSpPr>
          <p:cNvPr id="1025" name="Google Shape;1025;p181"/>
          <p:cNvSpPr txBox="1"/>
          <p:nvPr/>
        </p:nvSpPr>
        <p:spPr>
          <a:xfrm>
            <a:off x="5981815" y="1794357"/>
            <a:ext cx="2490000" cy="40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000">
                <a:solidFill>
                  <a:schemeClr val="dk1"/>
                </a:solidFill>
                <a:latin typeface="Ubuntu"/>
                <a:ea typeface="Ubuntu"/>
                <a:cs typeface="Ubuntu"/>
                <a:sym typeface="Ubuntu"/>
              </a:rPr>
              <a:t>Speciale aanbieding tot 31 december: € 2 / maand</a:t>
            </a:r>
            <a:br>
              <a:rPr b="1" lang="en-GB" sz="1000">
                <a:solidFill>
                  <a:schemeClr val="dk1"/>
                </a:solidFill>
                <a:latin typeface="Ubuntu"/>
                <a:ea typeface="Ubuntu"/>
                <a:cs typeface="Ubuntu"/>
                <a:sym typeface="Ubuntu"/>
              </a:rPr>
            </a:br>
            <a:r>
              <a:rPr b="1" lang="en-GB" sz="1000">
                <a:solidFill>
                  <a:schemeClr val="dk1"/>
                </a:solidFill>
                <a:latin typeface="Ubuntu"/>
                <a:ea typeface="Ubuntu"/>
                <a:cs typeface="Ubuntu"/>
                <a:sym typeface="Ubuntu"/>
              </a:rPr>
              <a:t>Voor eerste 6 maanden</a:t>
            </a:r>
            <a:endParaRPr b="1" sz="1000">
              <a:solidFill>
                <a:schemeClr val="dk1"/>
              </a:solidFill>
              <a:latin typeface="Ubuntu"/>
              <a:ea typeface="Ubuntu"/>
              <a:cs typeface="Ubuntu"/>
              <a:sym typeface="Ubuntu"/>
            </a:endParaRPr>
          </a:p>
          <a:p>
            <a:pPr indent="0" lvl="0" marL="0" rtl="0" algn="ctr">
              <a:spcBef>
                <a:spcPts val="0"/>
              </a:spcBef>
              <a:spcAft>
                <a:spcPts val="0"/>
              </a:spcAft>
              <a:buNone/>
            </a:pPr>
            <a:r>
              <a:t/>
            </a:r>
            <a:endParaRPr b="1" sz="1100">
              <a:latin typeface="Ubuntu"/>
              <a:ea typeface="Ubuntu"/>
              <a:cs typeface="Ubuntu"/>
              <a:sym typeface="Ubuntu"/>
            </a:endParaRPr>
          </a:p>
        </p:txBody>
      </p:sp>
      <p:sp>
        <p:nvSpPr>
          <p:cNvPr id="1026" name="Google Shape;1026;p181"/>
          <p:cNvSpPr txBox="1"/>
          <p:nvPr/>
        </p:nvSpPr>
        <p:spPr>
          <a:xfrm>
            <a:off x="5448989" y="1443897"/>
            <a:ext cx="2490000" cy="4056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en-GB" sz="1500">
                <a:solidFill>
                  <a:srgbClr val="000000"/>
                </a:solidFill>
                <a:latin typeface="Ubuntu"/>
                <a:ea typeface="Ubuntu"/>
                <a:cs typeface="Ubuntu"/>
                <a:sym typeface="Ubuntu"/>
              </a:rPr>
              <a:t>€ 1</a:t>
            </a:r>
            <a:r>
              <a:rPr b="1" lang="en-GB" sz="1500">
                <a:latin typeface="Ubuntu"/>
                <a:ea typeface="Ubuntu"/>
                <a:cs typeface="Ubuntu"/>
                <a:sym typeface="Ubuntu"/>
              </a:rPr>
              <a:t>5 </a:t>
            </a:r>
            <a:r>
              <a:rPr b="1" lang="en-GB" sz="1500">
                <a:solidFill>
                  <a:srgbClr val="000000"/>
                </a:solidFill>
                <a:latin typeface="Ubuntu"/>
                <a:ea typeface="Ubuntu"/>
                <a:cs typeface="Ubuntu"/>
                <a:sym typeface="Ubuntu"/>
              </a:rPr>
              <a:t>/ m</a:t>
            </a:r>
            <a:r>
              <a:rPr b="1" lang="en-GB" sz="1500">
                <a:latin typeface="Ubuntu"/>
                <a:ea typeface="Ubuntu"/>
                <a:cs typeface="Ubuntu"/>
                <a:sym typeface="Ubuntu"/>
              </a:rPr>
              <a:t>aand</a:t>
            </a:r>
            <a:endParaRPr b="1" sz="1500">
              <a:solidFill>
                <a:srgbClr val="000000"/>
              </a:solidFill>
              <a:latin typeface="Ubuntu"/>
              <a:ea typeface="Ubuntu"/>
              <a:cs typeface="Ubuntu"/>
              <a:sym typeface="Ubuntu"/>
            </a:endParaRPr>
          </a:p>
        </p:txBody>
      </p:sp>
      <p:sp>
        <p:nvSpPr>
          <p:cNvPr id="1027" name="Google Shape;1027;p181"/>
          <p:cNvSpPr txBox="1"/>
          <p:nvPr>
            <p:ph type="title"/>
          </p:nvPr>
        </p:nvSpPr>
        <p:spPr>
          <a:xfrm>
            <a:off x="0" y="182850"/>
            <a:ext cx="9144000" cy="388500"/>
          </a:xfrm>
          <a:prstGeom prst="rect">
            <a:avLst/>
          </a:prstGeom>
        </p:spPr>
        <p:txBody>
          <a:bodyPr anchorCtr="0" anchor="t" bIns="91425" lIns="91425" spcFirstLastPara="1" rIns="91425" wrap="square" tIns="91425">
            <a:noAutofit/>
          </a:bodyPr>
          <a:lstStyle/>
          <a:p>
            <a:pPr indent="0" lvl="0" marL="0" rtl="0" algn="ctr">
              <a:lnSpc>
                <a:spcPct val="115000"/>
              </a:lnSpc>
              <a:spcBef>
                <a:spcPts val="1200"/>
              </a:spcBef>
              <a:spcAft>
                <a:spcPts val="1200"/>
              </a:spcAft>
              <a:buSzPts val="990"/>
              <a:buNone/>
            </a:pPr>
            <a:r>
              <a:rPr b="1" lang="en-GB" sz="2610">
                <a:latin typeface="Ubuntu"/>
                <a:ea typeface="Ubuntu"/>
                <a:cs typeface="Ubuntu"/>
                <a:sym typeface="Ubuntu"/>
              </a:rPr>
              <a:t>Ondernemers</a:t>
            </a:r>
            <a:endParaRPr sz="2010">
              <a:latin typeface="Ubuntu"/>
              <a:ea typeface="Ubuntu"/>
              <a:cs typeface="Ubuntu"/>
              <a:sym typeface="Ubuntu"/>
            </a:endParaRPr>
          </a:p>
        </p:txBody>
      </p:sp>
      <p:cxnSp>
        <p:nvCxnSpPr>
          <p:cNvPr id="1028" name="Google Shape;1028;p181"/>
          <p:cNvCxnSpPr/>
          <p:nvPr/>
        </p:nvCxnSpPr>
        <p:spPr>
          <a:xfrm flipH="1" rot="10800000">
            <a:off x="823025" y="1646625"/>
            <a:ext cx="322200" cy="13500"/>
          </a:xfrm>
          <a:prstGeom prst="straightConnector1">
            <a:avLst/>
          </a:prstGeom>
          <a:noFill/>
          <a:ln cap="flat" cmpd="sng" w="19050">
            <a:solidFill>
              <a:srgbClr val="0E0E0E"/>
            </a:solidFill>
            <a:prstDash val="solid"/>
            <a:round/>
            <a:headEnd len="med" w="med" type="none"/>
            <a:tailEnd len="med" w="med" type="none"/>
          </a:ln>
        </p:spPr>
      </p:cxnSp>
      <p:cxnSp>
        <p:nvCxnSpPr>
          <p:cNvPr id="1029" name="Google Shape;1029;p181"/>
          <p:cNvCxnSpPr/>
          <p:nvPr/>
        </p:nvCxnSpPr>
        <p:spPr>
          <a:xfrm flipH="1" rot="10800000">
            <a:off x="3414900" y="1643275"/>
            <a:ext cx="433500" cy="7800"/>
          </a:xfrm>
          <a:prstGeom prst="straightConnector1">
            <a:avLst/>
          </a:prstGeom>
          <a:noFill/>
          <a:ln cap="flat" cmpd="sng" w="19050">
            <a:solidFill>
              <a:srgbClr val="0E0E0E"/>
            </a:solidFill>
            <a:prstDash val="solid"/>
            <a:round/>
            <a:headEnd len="med" w="med" type="none"/>
            <a:tailEnd len="med" w="med" type="none"/>
          </a:ln>
        </p:spPr>
      </p:cxnSp>
      <p:cxnSp>
        <p:nvCxnSpPr>
          <p:cNvPr id="1030" name="Google Shape;1030;p181"/>
          <p:cNvCxnSpPr/>
          <p:nvPr/>
        </p:nvCxnSpPr>
        <p:spPr>
          <a:xfrm flipH="1" rot="10800000">
            <a:off x="6079250" y="1645125"/>
            <a:ext cx="425700" cy="15000"/>
          </a:xfrm>
          <a:prstGeom prst="straightConnector1">
            <a:avLst/>
          </a:prstGeom>
          <a:noFill/>
          <a:ln cap="flat" cmpd="sng" w="19050">
            <a:solidFill>
              <a:srgbClr val="0E0E0E"/>
            </a:solidFill>
            <a:prstDash val="solid"/>
            <a:round/>
            <a:headEnd len="med" w="med" type="none"/>
            <a:tailEnd len="med" w="med" type="none"/>
          </a:ln>
        </p:spPr>
      </p:cxnSp>
      <p:sp>
        <p:nvSpPr>
          <p:cNvPr id="1031" name="Google Shape;1031;p181"/>
          <p:cNvSpPr txBox="1"/>
          <p:nvPr>
            <p:ph idx="1" type="body"/>
          </p:nvPr>
        </p:nvSpPr>
        <p:spPr>
          <a:xfrm>
            <a:off x="-30776" y="4748600"/>
            <a:ext cx="9144000" cy="374400"/>
          </a:xfrm>
          <a:prstGeom prst="rect">
            <a:avLst/>
          </a:prstGeom>
        </p:spPr>
        <p:txBody>
          <a:bodyPr anchorCtr="0" anchor="t" bIns="91425" lIns="91425" spcFirstLastPara="1" rIns="91425" wrap="square" tIns="91425">
            <a:noAutofit/>
          </a:bodyPr>
          <a:lstStyle/>
          <a:p>
            <a:pPr indent="0" lvl="0" marL="0" rtl="0" algn="ctr">
              <a:lnSpc>
                <a:spcPct val="95000"/>
              </a:lnSpc>
              <a:spcBef>
                <a:spcPts val="900"/>
              </a:spcBef>
              <a:spcAft>
                <a:spcPts val="900"/>
              </a:spcAft>
              <a:buSzPts val="770"/>
              <a:buNone/>
            </a:pPr>
            <a:r>
              <a:rPr lang="en-GB" sz="1140"/>
              <a:t>Onbeperkte facturatie (zonder limieten!) in alle abonnementen.</a:t>
            </a:r>
            <a:endParaRPr sz="156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35" name="Shape 1035"/>
        <p:cNvGrpSpPr/>
        <p:nvPr/>
      </p:nvGrpSpPr>
      <p:grpSpPr>
        <a:xfrm>
          <a:off x="0" y="0"/>
          <a:ext cx="0" cy="0"/>
          <a:chOff x="0" y="0"/>
          <a:chExt cx="0" cy="0"/>
        </a:xfrm>
      </p:grpSpPr>
      <p:sp>
        <p:nvSpPr>
          <p:cNvPr id="1036" name="Google Shape;1036;p182"/>
          <p:cNvSpPr txBox="1"/>
          <p:nvPr/>
        </p:nvSpPr>
        <p:spPr>
          <a:xfrm>
            <a:off x="2029100" y="1851075"/>
            <a:ext cx="4969800" cy="61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4800">
                <a:solidFill>
                  <a:schemeClr val="lt1"/>
                </a:solidFill>
                <a:latin typeface="Ubuntu"/>
                <a:ea typeface="Ubuntu"/>
                <a:cs typeface="Ubuntu"/>
                <a:sym typeface="Ubuntu"/>
              </a:rPr>
              <a:t>Next steps?</a:t>
            </a:r>
            <a:endParaRPr b="1" sz="4800">
              <a:solidFill>
                <a:schemeClr val="lt1"/>
              </a:solidFill>
              <a:latin typeface="Ubuntu"/>
              <a:ea typeface="Ubuntu"/>
              <a:cs typeface="Ubuntu"/>
              <a:sym typeface="Ubuntu"/>
            </a:endParaRPr>
          </a:p>
          <a:p>
            <a:pPr indent="0" lvl="0" marL="0" rtl="0" algn="ctr">
              <a:spcBef>
                <a:spcPts val="0"/>
              </a:spcBef>
              <a:spcAft>
                <a:spcPts val="0"/>
              </a:spcAft>
              <a:buNone/>
            </a:pPr>
            <a:r>
              <a:t/>
            </a:r>
            <a:endParaRPr sz="3100">
              <a:solidFill>
                <a:schemeClr val="lt1"/>
              </a:solidFill>
              <a:latin typeface="Ubuntu Medium"/>
              <a:ea typeface="Ubuntu Medium"/>
              <a:cs typeface="Ubuntu Medium"/>
              <a:sym typeface="Ubuntu Medium"/>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0" name="Shape 1040"/>
        <p:cNvGrpSpPr/>
        <p:nvPr/>
      </p:nvGrpSpPr>
      <p:grpSpPr>
        <a:xfrm>
          <a:off x="0" y="0"/>
          <a:ext cx="0" cy="0"/>
          <a:chOff x="0" y="0"/>
          <a:chExt cx="0" cy="0"/>
        </a:xfrm>
      </p:grpSpPr>
      <p:pic>
        <p:nvPicPr>
          <p:cNvPr id="1041" name="Google Shape;1041;p183"/>
          <p:cNvPicPr preferRelativeResize="0"/>
          <p:nvPr/>
        </p:nvPicPr>
        <p:blipFill rotWithShape="1">
          <a:blip r:embed="rId3">
            <a:alphaModFix/>
          </a:blip>
          <a:srcRect b="0" l="0" r="24749" t="41455"/>
          <a:stretch/>
        </p:blipFill>
        <p:spPr>
          <a:xfrm>
            <a:off x="8153624" y="3"/>
            <a:ext cx="990375" cy="1252625"/>
          </a:xfrm>
          <a:prstGeom prst="rect">
            <a:avLst/>
          </a:prstGeom>
          <a:noFill/>
          <a:ln>
            <a:noFill/>
          </a:ln>
        </p:spPr>
      </p:pic>
      <p:pic>
        <p:nvPicPr>
          <p:cNvPr id="1042" name="Google Shape;1042;p183"/>
          <p:cNvPicPr preferRelativeResize="0"/>
          <p:nvPr/>
        </p:nvPicPr>
        <p:blipFill rotWithShape="1">
          <a:blip r:embed="rId4">
            <a:alphaModFix/>
          </a:blip>
          <a:srcRect b="39525" l="15370" r="-8" t="0"/>
          <a:stretch/>
        </p:blipFill>
        <p:spPr>
          <a:xfrm>
            <a:off x="-30777" y="4741549"/>
            <a:ext cx="2118299" cy="388500"/>
          </a:xfrm>
          <a:prstGeom prst="rect">
            <a:avLst/>
          </a:prstGeom>
          <a:noFill/>
          <a:ln>
            <a:noFill/>
          </a:ln>
        </p:spPr>
      </p:pic>
      <p:sp>
        <p:nvSpPr>
          <p:cNvPr id="1043" name="Google Shape;1043;p183"/>
          <p:cNvSpPr txBox="1"/>
          <p:nvPr>
            <p:ph idx="1" type="body"/>
          </p:nvPr>
        </p:nvSpPr>
        <p:spPr>
          <a:xfrm>
            <a:off x="701850" y="1429825"/>
            <a:ext cx="7740300" cy="3552000"/>
          </a:xfrm>
          <a:prstGeom prst="rect">
            <a:avLst/>
          </a:prstGeom>
        </p:spPr>
        <p:txBody>
          <a:bodyPr anchorCtr="0" anchor="t" bIns="91425" lIns="91425" spcFirstLastPara="1" rIns="91425" wrap="square" tIns="91425">
            <a:normAutofit/>
          </a:bodyPr>
          <a:lstStyle/>
          <a:p>
            <a:pPr indent="-317500" lvl="0" marL="457200" rtl="0" algn="l">
              <a:lnSpc>
                <a:spcPct val="150000"/>
              </a:lnSpc>
              <a:spcBef>
                <a:spcPts val="0"/>
              </a:spcBef>
              <a:spcAft>
                <a:spcPts val="0"/>
              </a:spcAft>
              <a:buSzPts val="1400"/>
              <a:buFont typeface="Ubuntu"/>
              <a:buAutoNum type="arabicPeriod"/>
            </a:pPr>
            <a:r>
              <a:rPr b="0" lang="en-GB" sz="1400">
                <a:latin typeface="Ubuntu Light"/>
                <a:ea typeface="Ubuntu Light"/>
                <a:cs typeface="Ubuntu Light"/>
                <a:sym typeface="Ubuntu Light"/>
              </a:rPr>
              <a:t>Informeer je over elektronische facturatie ✅</a:t>
            </a:r>
            <a:endParaRPr b="0" sz="1400">
              <a:latin typeface="Ubuntu Light"/>
              <a:ea typeface="Ubuntu Light"/>
              <a:cs typeface="Ubuntu Light"/>
              <a:sym typeface="Ubuntu Light"/>
            </a:endParaRPr>
          </a:p>
          <a:p>
            <a:pPr indent="-317500" lvl="0" marL="457200" rtl="0" algn="l">
              <a:lnSpc>
                <a:spcPct val="150000"/>
              </a:lnSpc>
              <a:spcBef>
                <a:spcPts val="0"/>
              </a:spcBef>
              <a:spcAft>
                <a:spcPts val="0"/>
              </a:spcAft>
              <a:buSzPts val="1400"/>
              <a:buFont typeface="Ubuntu"/>
              <a:buAutoNum type="arabicPeriod"/>
            </a:pPr>
            <a:r>
              <a:rPr b="0" lang="en-GB" sz="1400">
                <a:latin typeface="Ubuntu Light"/>
                <a:ea typeface="Ubuntu Light"/>
                <a:cs typeface="Ubuntu Light"/>
                <a:sym typeface="Ubuntu Light"/>
              </a:rPr>
              <a:t>Bespreek het met je boekhouder</a:t>
            </a:r>
            <a:endParaRPr b="0" sz="1400">
              <a:latin typeface="Ubuntu Light"/>
              <a:ea typeface="Ubuntu Light"/>
              <a:cs typeface="Ubuntu Light"/>
              <a:sym typeface="Ubuntu Light"/>
            </a:endParaRPr>
          </a:p>
          <a:p>
            <a:pPr indent="-317500" lvl="0" marL="457200" rtl="0" algn="l">
              <a:lnSpc>
                <a:spcPct val="150000"/>
              </a:lnSpc>
              <a:spcBef>
                <a:spcPts val="0"/>
              </a:spcBef>
              <a:spcAft>
                <a:spcPts val="0"/>
              </a:spcAft>
              <a:buSzPts val="1400"/>
              <a:buFont typeface="Ubuntu"/>
              <a:buAutoNum type="arabicPeriod"/>
            </a:pPr>
            <a:r>
              <a:rPr b="0" lang="en-GB" sz="1400">
                <a:latin typeface="Ubuntu Light"/>
                <a:ea typeface="Ubuntu Light"/>
                <a:cs typeface="Ubuntu Light"/>
                <a:sym typeface="Ubuntu Light"/>
              </a:rPr>
              <a:t>Analyseer je facturatieproces</a:t>
            </a:r>
            <a:endParaRPr b="0" sz="1400">
              <a:latin typeface="Ubuntu Light"/>
              <a:ea typeface="Ubuntu Light"/>
              <a:cs typeface="Ubuntu Light"/>
              <a:sym typeface="Ubuntu Light"/>
            </a:endParaRPr>
          </a:p>
          <a:p>
            <a:pPr indent="-317500" lvl="0" marL="457200" rtl="0" algn="l">
              <a:lnSpc>
                <a:spcPct val="150000"/>
              </a:lnSpc>
              <a:spcBef>
                <a:spcPts val="0"/>
              </a:spcBef>
              <a:spcAft>
                <a:spcPts val="0"/>
              </a:spcAft>
              <a:buSzPts val="1400"/>
              <a:buFont typeface="Ubuntu"/>
              <a:buAutoNum type="arabicPeriod"/>
            </a:pPr>
            <a:r>
              <a:rPr b="0" lang="en-GB" sz="1400">
                <a:latin typeface="Ubuntu Light"/>
                <a:ea typeface="Ubuntu Light"/>
                <a:cs typeface="Ubuntu Light"/>
                <a:sym typeface="Ubuntu Light"/>
              </a:rPr>
              <a:t>Controleer of je huidige software compatibel is</a:t>
            </a:r>
            <a:endParaRPr b="0" sz="1400">
              <a:latin typeface="Ubuntu Light"/>
              <a:ea typeface="Ubuntu Light"/>
              <a:cs typeface="Ubuntu Light"/>
              <a:sym typeface="Ubuntu Light"/>
            </a:endParaRPr>
          </a:p>
          <a:p>
            <a:pPr indent="-317500" lvl="0" marL="457200" rtl="0" algn="l">
              <a:lnSpc>
                <a:spcPct val="150000"/>
              </a:lnSpc>
              <a:spcBef>
                <a:spcPts val="0"/>
              </a:spcBef>
              <a:spcAft>
                <a:spcPts val="0"/>
              </a:spcAft>
              <a:buSzPts val="1400"/>
              <a:buFont typeface="Ubuntu"/>
              <a:buAutoNum type="arabicPeriod"/>
            </a:pPr>
            <a:r>
              <a:rPr b="0" lang="en-GB" sz="1400">
                <a:latin typeface="Ubuntu Light"/>
                <a:ea typeface="Ubuntu Light"/>
                <a:cs typeface="Ubuntu Light"/>
                <a:sym typeface="Ubuntu Light"/>
              </a:rPr>
              <a:t>Kies één of meerdere softwarepakketten volgens je huidige en toekomstige behoeften</a:t>
            </a:r>
            <a:endParaRPr b="0" sz="1400">
              <a:latin typeface="Ubuntu Light"/>
              <a:ea typeface="Ubuntu Light"/>
              <a:cs typeface="Ubuntu Light"/>
              <a:sym typeface="Ubuntu Light"/>
            </a:endParaRPr>
          </a:p>
          <a:p>
            <a:pPr indent="-317500" lvl="0" marL="457200" rtl="0" algn="l">
              <a:lnSpc>
                <a:spcPct val="150000"/>
              </a:lnSpc>
              <a:spcBef>
                <a:spcPts val="0"/>
              </a:spcBef>
              <a:spcAft>
                <a:spcPts val="0"/>
              </a:spcAft>
              <a:buSzPts val="1400"/>
              <a:buFont typeface="Ubuntu"/>
              <a:buAutoNum type="arabicPeriod"/>
            </a:pPr>
            <a:r>
              <a:rPr b="0" lang="en-GB" sz="1400">
                <a:latin typeface="Ubuntu Light"/>
                <a:ea typeface="Ubuntu Light"/>
                <a:cs typeface="Ubuntu Light"/>
                <a:sym typeface="Ubuntu Light"/>
              </a:rPr>
              <a:t>Implementeer het nieuwe proces (en communiceer met je klanten en leveranciers)</a:t>
            </a:r>
            <a:endParaRPr b="0" sz="1400">
              <a:latin typeface="Ubuntu Light"/>
              <a:ea typeface="Ubuntu Light"/>
              <a:cs typeface="Ubuntu Light"/>
              <a:sym typeface="Ubuntu Light"/>
            </a:endParaRPr>
          </a:p>
          <a:p>
            <a:pPr indent="0" lvl="0" marL="0" rtl="0" algn="l">
              <a:lnSpc>
                <a:spcPct val="80000"/>
              </a:lnSpc>
              <a:spcBef>
                <a:spcPts val="0"/>
              </a:spcBef>
              <a:spcAft>
                <a:spcPts val="0"/>
              </a:spcAft>
              <a:buNone/>
            </a:pPr>
            <a:r>
              <a:t/>
            </a:r>
            <a:endParaRPr sz="1500"/>
          </a:p>
          <a:p>
            <a:pPr indent="0" lvl="0" marL="0" rtl="0" algn="ctr">
              <a:lnSpc>
                <a:spcPct val="130000"/>
              </a:lnSpc>
              <a:spcBef>
                <a:spcPts val="0"/>
              </a:spcBef>
              <a:spcAft>
                <a:spcPts val="0"/>
              </a:spcAft>
              <a:buNone/>
            </a:pPr>
            <a:r>
              <a:rPr lang="en-GB" sz="1500"/>
              <a:t>Doe dit alles in overleg met je accountant om een efficiënt</a:t>
            </a:r>
            <a:endParaRPr sz="1500"/>
          </a:p>
          <a:p>
            <a:pPr indent="0" lvl="0" marL="0" rtl="0" algn="ctr">
              <a:lnSpc>
                <a:spcPct val="130000"/>
              </a:lnSpc>
              <a:spcBef>
                <a:spcPts val="0"/>
              </a:spcBef>
              <a:spcAft>
                <a:spcPts val="0"/>
              </a:spcAft>
              <a:buNone/>
            </a:pPr>
            <a:r>
              <a:rPr lang="en-GB" sz="1500"/>
              <a:t>en vlot facturatieproces te garanderen!</a:t>
            </a:r>
            <a:endParaRPr sz="1500"/>
          </a:p>
        </p:txBody>
      </p:sp>
      <p:sp>
        <p:nvSpPr>
          <p:cNvPr id="1044" name="Google Shape;1044;p183"/>
          <p:cNvSpPr txBox="1"/>
          <p:nvPr>
            <p:ph type="title"/>
          </p:nvPr>
        </p:nvSpPr>
        <p:spPr>
          <a:xfrm>
            <a:off x="701850" y="459475"/>
            <a:ext cx="7857900" cy="3885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ct val="40153"/>
              <a:buFont typeface="Arial"/>
              <a:buNone/>
            </a:pPr>
            <a:r>
              <a:rPr b="1" lang="en-GB" sz="2465">
                <a:latin typeface="Ubuntu"/>
                <a:ea typeface="Ubuntu"/>
                <a:cs typeface="Ubuntu"/>
                <a:sym typeface="Ubuntu"/>
              </a:rPr>
              <a:t>Next</a:t>
            </a:r>
            <a:r>
              <a:rPr b="1" lang="en-GB" sz="3165">
                <a:latin typeface="Ubuntu"/>
                <a:ea typeface="Ubuntu"/>
                <a:cs typeface="Ubuntu"/>
                <a:sym typeface="Ubuntu"/>
              </a:rPr>
              <a:t> </a:t>
            </a:r>
            <a:r>
              <a:rPr b="1" lang="en-GB" sz="2465">
                <a:latin typeface="Ubuntu"/>
                <a:ea typeface="Ubuntu"/>
                <a:cs typeface="Ubuntu"/>
                <a:sym typeface="Ubuntu"/>
              </a:rPr>
              <a:t>steps</a:t>
            </a:r>
            <a:endParaRPr b="1" sz="2465">
              <a:latin typeface="Ubuntu"/>
              <a:ea typeface="Ubuntu"/>
              <a:cs typeface="Ubuntu"/>
              <a:sym typeface="Ubuntu"/>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48" name="Shape 1048"/>
        <p:cNvGrpSpPr/>
        <p:nvPr/>
      </p:nvGrpSpPr>
      <p:grpSpPr>
        <a:xfrm>
          <a:off x="0" y="0"/>
          <a:ext cx="0" cy="0"/>
          <a:chOff x="0" y="0"/>
          <a:chExt cx="0" cy="0"/>
        </a:xfrm>
      </p:grpSpPr>
      <p:sp>
        <p:nvSpPr>
          <p:cNvPr id="1049" name="Google Shape;1049;p184"/>
          <p:cNvSpPr txBox="1"/>
          <p:nvPr/>
        </p:nvSpPr>
        <p:spPr>
          <a:xfrm>
            <a:off x="2029100" y="1851075"/>
            <a:ext cx="4969800" cy="61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4800">
                <a:solidFill>
                  <a:schemeClr val="lt1"/>
                </a:solidFill>
                <a:latin typeface="Ubuntu"/>
                <a:ea typeface="Ubuntu"/>
                <a:cs typeface="Ubuntu"/>
                <a:sym typeface="Ubuntu"/>
              </a:rPr>
              <a:t>Benieuwd naar Lucy?</a:t>
            </a:r>
            <a:endParaRPr b="1" sz="4800">
              <a:solidFill>
                <a:schemeClr val="lt1"/>
              </a:solidFill>
              <a:latin typeface="Ubuntu"/>
              <a:ea typeface="Ubuntu"/>
              <a:cs typeface="Ubuntu"/>
              <a:sym typeface="Ubuntu"/>
            </a:endParaRPr>
          </a:p>
          <a:p>
            <a:pPr indent="0" lvl="0" marL="0" rtl="0" algn="ctr">
              <a:spcBef>
                <a:spcPts val="0"/>
              </a:spcBef>
              <a:spcAft>
                <a:spcPts val="0"/>
              </a:spcAft>
              <a:buNone/>
            </a:pPr>
            <a:r>
              <a:t/>
            </a:r>
            <a:endParaRPr sz="3100">
              <a:solidFill>
                <a:schemeClr val="lt1"/>
              </a:solidFill>
              <a:latin typeface="Ubuntu Medium"/>
              <a:ea typeface="Ubuntu Medium"/>
              <a:cs typeface="Ubuntu Medium"/>
              <a:sym typeface="Ubuntu Medium"/>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53" name="Shape 1053"/>
        <p:cNvGrpSpPr/>
        <p:nvPr/>
      </p:nvGrpSpPr>
      <p:grpSpPr>
        <a:xfrm>
          <a:off x="0" y="0"/>
          <a:ext cx="0" cy="0"/>
          <a:chOff x="0" y="0"/>
          <a:chExt cx="0" cy="0"/>
        </a:xfrm>
      </p:grpSpPr>
      <p:sp>
        <p:nvSpPr>
          <p:cNvPr id="1054" name="Google Shape;1054;p185"/>
          <p:cNvSpPr txBox="1"/>
          <p:nvPr>
            <p:ph type="title"/>
          </p:nvPr>
        </p:nvSpPr>
        <p:spPr>
          <a:xfrm>
            <a:off x="311700" y="22854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sz="6000"/>
              <a:t>BEDANKT!</a:t>
            </a:r>
            <a:endParaRPr sz="600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EEE"/>
        </a:solidFill>
      </p:bgPr>
    </p:bg>
    <p:spTree>
      <p:nvGrpSpPr>
        <p:cNvPr id="1058" name="Shape 1058"/>
        <p:cNvGrpSpPr/>
        <p:nvPr/>
      </p:nvGrpSpPr>
      <p:grpSpPr>
        <a:xfrm>
          <a:off x="0" y="0"/>
          <a:ext cx="0" cy="0"/>
          <a:chOff x="0" y="0"/>
          <a:chExt cx="0" cy="0"/>
        </a:xfrm>
      </p:grpSpPr>
      <p:sp>
        <p:nvSpPr>
          <p:cNvPr id="1059" name="Google Shape;1059;p186"/>
          <p:cNvSpPr/>
          <p:nvPr/>
        </p:nvSpPr>
        <p:spPr>
          <a:xfrm>
            <a:off x="1659800" y="479075"/>
            <a:ext cx="5705700" cy="1952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pic>
        <p:nvPicPr>
          <p:cNvPr id="1060" name="Google Shape;1060;p186"/>
          <p:cNvPicPr preferRelativeResize="0"/>
          <p:nvPr/>
        </p:nvPicPr>
        <p:blipFill>
          <a:blip r:embed="rId4">
            <a:alphaModFix/>
          </a:blip>
          <a:stretch>
            <a:fillRect/>
          </a:stretch>
        </p:blipFill>
        <p:spPr>
          <a:xfrm>
            <a:off x="1510183" y="639400"/>
            <a:ext cx="1339684" cy="339500"/>
          </a:xfrm>
          <a:prstGeom prst="rect">
            <a:avLst/>
          </a:prstGeom>
          <a:noFill/>
          <a:ln>
            <a:noFill/>
          </a:ln>
        </p:spPr>
      </p:pic>
      <p:sp>
        <p:nvSpPr>
          <p:cNvPr id="1061" name="Google Shape;1061;p186"/>
          <p:cNvSpPr txBox="1"/>
          <p:nvPr>
            <p:ph idx="2" type="body"/>
          </p:nvPr>
        </p:nvSpPr>
        <p:spPr>
          <a:xfrm>
            <a:off x="3542700" y="1003400"/>
            <a:ext cx="1995300" cy="447900"/>
          </a:xfrm>
          <a:prstGeom prst="rect">
            <a:avLst/>
          </a:prstGeom>
        </p:spPr>
        <p:txBody>
          <a:bodyPr anchorCtr="0" anchor="t" bIns="91425" lIns="91425" spcFirstLastPara="1" rIns="91425" wrap="square" tIns="91425">
            <a:normAutofit/>
          </a:bodyPr>
          <a:lstStyle/>
          <a:p>
            <a:pPr indent="0" lvl="0" marL="0" rtl="0" algn="ctr">
              <a:spcBef>
                <a:spcPts val="900"/>
              </a:spcBef>
              <a:spcAft>
                <a:spcPts val="900"/>
              </a:spcAft>
              <a:buNone/>
            </a:pPr>
            <a:r>
              <a:rPr lang="en-GB" sz="1700"/>
              <a:t>Meer weten?</a:t>
            </a:r>
            <a:endParaRPr b="0" sz="1200">
              <a:solidFill>
                <a:srgbClr val="374151"/>
              </a:solidFill>
            </a:endParaRPr>
          </a:p>
        </p:txBody>
      </p:sp>
      <p:sp>
        <p:nvSpPr>
          <p:cNvPr id="1062" name="Google Shape;1062;p186"/>
          <p:cNvSpPr txBox="1"/>
          <p:nvPr>
            <p:ph idx="1" type="body"/>
          </p:nvPr>
        </p:nvSpPr>
        <p:spPr>
          <a:xfrm>
            <a:off x="3606000" y="3965825"/>
            <a:ext cx="1932000" cy="374400"/>
          </a:xfrm>
          <a:prstGeom prst="rect">
            <a:avLst/>
          </a:prstGeom>
        </p:spPr>
        <p:txBody>
          <a:bodyPr anchorCtr="0" anchor="t" bIns="91425" lIns="91425" spcFirstLastPara="1" rIns="91425" wrap="square" tIns="91425">
            <a:normAutofit fontScale="62500"/>
          </a:bodyPr>
          <a:lstStyle/>
          <a:p>
            <a:pPr indent="0" lvl="0" marL="0" rtl="0" algn="ctr">
              <a:spcBef>
                <a:spcPts val="900"/>
              </a:spcBef>
              <a:spcAft>
                <a:spcPts val="900"/>
              </a:spcAft>
              <a:buNone/>
            </a:pPr>
            <a:r>
              <a:rPr b="0" lang="en-GB" sz="1200">
                <a:solidFill>
                  <a:srgbClr val="374151"/>
                </a:solidFill>
              </a:rPr>
              <a:t>Scan deze QR of ga naar www.getlucy.ai </a:t>
            </a:r>
            <a:endParaRPr/>
          </a:p>
        </p:txBody>
      </p:sp>
      <p:sp>
        <p:nvSpPr>
          <p:cNvPr id="1063" name="Google Shape;1063;p186"/>
          <p:cNvSpPr txBox="1"/>
          <p:nvPr>
            <p:ph idx="1" type="body"/>
          </p:nvPr>
        </p:nvSpPr>
        <p:spPr>
          <a:xfrm>
            <a:off x="3239100" y="4697600"/>
            <a:ext cx="2665800" cy="374400"/>
          </a:xfrm>
          <a:prstGeom prst="rect">
            <a:avLst/>
          </a:prstGeom>
        </p:spPr>
        <p:txBody>
          <a:bodyPr anchorCtr="0" anchor="t" bIns="91425" lIns="91425" spcFirstLastPara="1" rIns="91425" wrap="square" tIns="91425">
            <a:noAutofit/>
          </a:bodyPr>
          <a:lstStyle/>
          <a:p>
            <a:pPr indent="0" lvl="0" marL="0" rtl="0" algn="ctr">
              <a:lnSpc>
                <a:spcPct val="95000"/>
              </a:lnSpc>
              <a:spcBef>
                <a:spcPts val="900"/>
              </a:spcBef>
              <a:spcAft>
                <a:spcPts val="900"/>
              </a:spcAft>
              <a:buSzPts val="770"/>
              <a:buNone/>
            </a:pPr>
            <a:r>
              <a:rPr b="0" lang="en-GB" sz="1240">
                <a:solidFill>
                  <a:srgbClr val="374151"/>
                </a:solidFill>
              </a:rPr>
              <a:t>… of mail naar sales@getlucy.ai</a:t>
            </a:r>
            <a:endParaRPr sz="1660"/>
          </a:p>
        </p:txBody>
      </p:sp>
      <p:pic>
        <p:nvPicPr>
          <p:cNvPr id="1064" name="Google Shape;1064;p186"/>
          <p:cNvPicPr preferRelativeResize="0"/>
          <p:nvPr/>
        </p:nvPicPr>
        <p:blipFill>
          <a:blip r:embed="rId5">
            <a:alphaModFix/>
          </a:blip>
          <a:stretch>
            <a:fillRect/>
          </a:stretch>
        </p:blipFill>
        <p:spPr>
          <a:xfrm>
            <a:off x="6129223" y="614900"/>
            <a:ext cx="991004" cy="388500"/>
          </a:xfrm>
          <a:prstGeom prst="rect">
            <a:avLst/>
          </a:prstGeom>
          <a:noFill/>
          <a:ln>
            <a:noFill/>
          </a:ln>
        </p:spPr>
      </p:pic>
      <p:pic>
        <p:nvPicPr>
          <p:cNvPr id="1065" name="Google Shape;1065;p186"/>
          <p:cNvPicPr preferRelativeResize="0"/>
          <p:nvPr/>
        </p:nvPicPr>
        <p:blipFill>
          <a:blip r:embed="rId6">
            <a:alphaModFix/>
          </a:blip>
          <a:stretch>
            <a:fillRect/>
          </a:stretch>
        </p:blipFill>
        <p:spPr>
          <a:xfrm>
            <a:off x="3309188" y="1451300"/>
            <a:ext cx="2406927" cy="240692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85" name="Shape 485"/>
        <p:cNvGrpSpPr/>
        <p:nvPr/>
      </p:nvGrpSpPr>
      <p:grpSpPr>
        <a:xfrm>
          <a:off x="0" y="0"/>
          <a:ext cx="0" cy="0"/>
          <a:chOff x="0" y="0"/>
          <a:chExt cx="0" cy="0"/>
        </a:xfrm>
      </p:grpSpPr>
      <p:pic>
        <p:nvPicPr>
          <p:cNvPr id="486" name="Google Shape;486;p135"/>
          <p:cNvPicPr preferRelativeResize="0"/>
          <p:nvPr/>
        </p:nvPicPr>
        <p:blipFill>
          <a:blip r:embed="rId3">
            <a:alphaModFix/>
          </a:blip>
          <a:stretch>
            <a:fillRect/>
          </a:stretch>
        </p:blipFill>
        <p:spPr>
          <a:xfrm>
            <a:off x="647588" y="486388"/>
            <a:ext cx="7848827" cy="4170716"/>
          </a:xfrm>
          <a:prstGeom prst="rect">
            <a:avLst/>
          </a:prstGeom>
          <a:noFill/>
          <a:ln>
            <a:noFill/>
          </a:ln>
          <a:effectLst>
            <a:outerShdw blurRad="57150" rotWithShape="0" algn="bl" dir="5400000" dist="19050">
              <a:srgbClr val="000000">
                <a:alpha val="50000"/>
              </a:srgbClr>
            </a:outerShdw>
          </a:effectLst>
        </p:spPr>
      </p:pic>
      <p:sp>
        <p:nvSpPr>
          <p:cNvPr id="487" name="Google Shape;487;p135"/>
          <p:cNvSpPr/>
          <p:nvPr/>
        </p:nvSpPr>
        <p:spPr>
          <a:xfrm>
            <a:off x="941775" y="595650"/>
            <a:ext cx="2728800" cy="4668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488" name="Google Shape;488;p135"/>
          <p:cNvSpPr txBox="1"/>
          <p:nvPr>
            <p:ph type="title"/>
          </p:nvPr>
        </p:nvSpPr>
        <p:spPr>
          <a:xfrm>
            <a:off x="540000" y="486400"/>
            <a:ext cx="4449600" cy="388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latin typeface="Ubuntu"/>
                <a:ea typeface="Ubuntu"/>
                <a:cs typeface="Ubuntu"/>
                <a:sym typeface="Ubuntu"/>
              </a:rPr>
              <a:t>E-facturatie: 2015</a:t>
            </a:r>
            <a:endParaRPr b="1">
              <a:latin typeface="Ubuntu"/>
              <a:ea typeface="Ubuntu"/>
              <a:cs typeface="Ubuntu"/>
              <a:sym typeface="Ubuntu"/>
            </a:endParaRPr>
          </a:p>
          <a:p>
            <a:pPr indent="0" lvl="0" marL="0" rtl="0" algn="l">
              <a:spcBef>
                <a:spcPts val="0"/>
              </a:spcBef>
              <a:spcAft>
                <a:spcPts val="0"/>
              </a:spcAft>
              <a:buNone/>
            </a:pPr>
            <a:r>
              <a:t/>
            </a:r>
            <a:endParaRPr b="1">
              <a:latin typeface="Ubuntu"/>
              <a:ea typeface="Ubuntu"/>
              <a:cs typeface="Ubuntu"/>
              <a:sym typeface="Ubuntu"/>
            </a:endParaRPr>
          </a:p>
        </p:txBody>
      </p:sp>
      <p:pic>
        <p:nvPicPr>
          <p:cNvPr id="489" name="Google Shape;489;p135"/>
          <p:cNvPicPr preferRelativeResize="0"/>
          <p:nvPr/>
        </p:nvPicPr>
        <p:blipFill rotWithShape="1">
          <a:blip r:embed="rId4">
            <a:alphaModFix/>
          </a:blip>
          <a:srcRect b="-8315" l="53643" r="-21435" t="49836"/>
          <a:stretch/>
        </p:blipFill>
        <p:spPr>
          <a:xfrm flipH="1">
            <a:off x="7311021" y="-138850"/>
            <a:ext cx="1997804" cy="12696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93" name="Shape 493"/>
        <p:cNvGrpSpPr/>
        <p:nvPr/>
      </p:nvGrpSpPr>
      <p:grpSpPr>
        <a:xfrm>
          <a:off x="0" y="0"/>
          <a:ext cx="0" cy="0"/>
          <a:chOff x="0" y="0"/>
          <a:chExt cx="0" cy="0"/>
        </a:xfrm>
      </p:grpSpPr>
      <p:pic>
        <p:nvPicPr>
          <p:cNvPr id="494" name="Google Shape;494;p136"/>
          <p:cNvPicPr preferRelativeResize="0"/>
          <p:nvPr/>
        </p:nvPicPr>
        <p:blipFill>
          <a:blip r:embed="rId3">
            <a:alphaModFix/>
          </a:blip>
          <a:stretch>
            <a:fillRect/>
          </a:stretch>
        </p:blipFill>
        <p:spPr>
          <a:xfrm>
            <a:off x="647588" y="480925"/>
            <a:ext cx="7848827" cy="4181662"/>
          </a:xfrm>
          <a:prstGeom prst="rect">
            <a:avLst/>
          </a:prstGeom>
          <a:noFill/>
          <a:ln>
            <a:noFill/>
          </a:ln>
          <a:effectLst>
            <a:outerShdw blurRad="57150" rotWithShape="0" algn="bl" dir="5400000" dist="19050">
              <a:srgbClr val="000000">
                <a:alpha val="50000"/>
              </a:srgbClr>
            </a:outerShdw>
          </a:effectLst>
        </p:spPr>
      </p:pic>
      <p:sp>
        <p:nvSpPr>
          <p:cNvPr id="495" name="Google Shape;495;p136"/>
          <p:cNvSpPr/>
          <p:nvPr/>
        </p:nvSpPr>
        <p:spPr>
          <a:xfrm>
            <a:off x="941775" y="595650"/>
            <a:ext cx="2728800" cy="4668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496" name="Google Shape;496;p136"/>
          <p:cNvSpPr txBox="1"/>
          <p:nvPr>
            <p:ph type="title"/>
          </p:nvPr>
        </p:nvSpPr>
        <p:spPr>
          <a:xfrm>
            <a:off x="540000" y="486400"/>
            <a:ext cx="4449600" cy="388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latin typeface="Ubuntu"/>
                <a:ea typeface="Ubuntu"/>
                <a:cs typeface="Ubuntu"/>
                <a:sym typeface="Ubuntu"/>
              </a:rPr>
              <a:t>E-facturatie: 2020</a:t>
            </a:r>
            <a:endParaRPr b="1">
              <a:latin typeface="Ubuntu"/>
              <a:ea typeface="Ubuntu"/>
              <a:cs typeface="Ubuntu"/>
              <a:sym typeface="Ubuntu"/>
            </a:endParaRPr>
          </a:p>
          <a:p>
            <a:pPr indent="0" lvl="0" marL="0" rtl="0" algn="l">
              <a:spcBef>
                <a:spcPts val="0"/>
              </a:spcBef>
              <a:spcAft>
                <a:spcPts val="0"/>
              </a:spcAft>
              <a:buNone/>
            </a:pPr>
            <a:r>
              <a:t/>
            </a:r>
            <a:endParaRPr b="1">
              <a:latin typeface="Ubuntu"/>
              <a:ea typeface="Ubuntu"/>
              <a:cs typeface="Ubuntu"/>
              <a:sym typeface="Ubuntu"/>
            </a:endParaRPr>
          </a:p>
        </p:txBody>
      </p:sp>
      <p:pic>
        <p:nvPicPr>
          <p:cNvPr id="497" name="Google Shape;497;p136"/>
          <p:cNvPicPr preferRelativeResize="0"/>
          <p:nvPr/>
        </p:nvPicPr>
        <p:blipFill>
          <a:blip r:embed="rId4">
            <a:alphaModFix/>
          </a:blip>
          <a:stretch>
            <a:fillRect/>
          </a:stretch>
        </p:blipFill>
        <p:spPr>
          <a:xfrm>
            <a:off x="260200" y="3579200"/>
            <a:ext cx="1769025" cy="1362600"/>
          </a:xfrm>
          <a:prstGeom prst="rect">
            <a:avLst/>
          </a:prstGeom>
          <a:noFill/>
          <a:ln>
            <a:noFill/>
          </a:ln>
        </p:spPr>
      </p:pic>
      <p:pic>
        <p:nvPicPr>
          <p:cNvPr id="498" name="Google Shape;498;p136"/>
          <p:cNvPicPr preferRelativeResize="0"/>
          <p:nvPr/>
        </p:nvPicPr>
        <p:blipFill rotWithShape="1">
          <a:blip r:embed="rId5">
            <a:alphaModFix/>
          </a:blip>
          <a:srcRect b="-8315" l="53643" r="-21435" t="49836"/>
          <a:stretch/>
        </p:blipFill>
        <p:spPr>
          <a:xfrm flipH="1">
            <a:off x="7311021" y="-138850"/>
            <a:ext cx="1997804" cy="12696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02" name="Shape 502"/>
        <p:cNvGrpSpPr/>
        <p:nvPr/>
      </p:nvGrpSpPr>
      <p:grpSpPr>
        <a:xfrm>
          <a:off x="0" y="0"/>
          <a:ext cx="0" cy="0"/>
          <a:chOff x="0" y="0"/>
          <a:chExt cx="0" cy="0"/>
        </a:xfrm>
      </p:grpSpPr>
      <p:pic>
        <p:nvPicPr>
          <p:cNvPr id="503" name="Google Shape;503;p137"/>
          <p:cNvPicPr preferRelativeResize="0"/>
          <p:nvPr/>
        </p:nvPicPr>
        <p:blipFill>
          <a:blip r:embed="rId3">
            <a:alphaModFix/>
          </a:blip>
          <a:stretch>
            <a:fillRect/>
          </a:stretch>
        </p:blipFill>
        <p:spPr>
          <a:xfrm>
            <a:off x="647588" y="486388"/>
            <a:ext cx="7848827" cy="4170716"/>
          </a:xfrm>
          <a:prstGeom prst="rect">
            <a:avLst/>
          </a:prstGeom>
          <a:noFill/>
          <a:ln>
            <a:noFill/>
          </a:ln>
          <a:effectLst>
            <a:outerShdw blurRad="57150" rotWithShape="0" algn="bl" dir="5400000" dist="19050">
              <a:srgbClr val="000000">
                <a:alpha val="50000"/>
              </a:srgbClr>
            </a:outerShdw>
          </a:effectLst>
        </p:spPr>
      </p:pic>
      <p:sp>
        <p:nvSpPr>
          <p:cNvPr id="504" name="Google Shape;504;p137"/>
          <p:cNvSpPr/>
          <p:nvPr/>
        </p:nvSpPr>
        <p:spPr>
          <a:xfrm>
            <a:off x="941775" y="595650"/>
            <a:ext cx="2728800" cy="4668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505" name="Google Shape;505;p137"/>
          <p:cNvSpPr txBox="1"/>
          <p:nvPr>
            <p:ph type="title"/>
          </p:nvPr>
        </p:nvSpPr>
        <p:spPr>
          <a:xfrm>
            <a:off x="540000" y="486400"/>
            <a:ext cx="4449600" cy="388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a:latin typeface="Ubuntu"/>
                <a:ea typeface="Ubuntu"/>
                <a:cs typeface="Ubuntu"/>
                <a:sym typeface="Ubuntu"/>
              </a:rPr>
              <a:t>E-facturatie: 2030</a:t>
            </a:r>
            <a:endParaRPr b="1">
              <a:latin typeface="Ubuntu"/>
              <a:ea typeface="Ubuntu"/>
              <a:cs typeface="Ubuntu"/>
              <a:sym typeface="Ubuntu"/>
            </a:endParaRPr>
          </a:p>
          <a:p>
            <a:pPr indent="0" lvl="0" marL="0" rtl="0" algn="l">
              <a:spcBef>
                <a:spcPts val="0"/>
              </a:spcBef>
              <a:spcAft>
                <a:spcPts val="0"/>
              </a:spcAft>
              <a:buNone/>
            </a:pPr>
            <a:r>
              <a:t/>
            </a:r>
            <a:endParaRPr b="1">
              <a:latin typeface="Ubuntu"/>
              <a:ea typeface="Ubuntu"/>
              <a:cs typeface="Ubuntu"/>
              <a:sym typeface="Ubuntu"/>
            </a:endParaRPr>
          </a:p>
        </p:txBody>
      </p:sp>
      <p:pic>
        <p:nvPicPr>
          <p:cNvPr id="506" name="Google Shape;506;p137"/>
          <p:cNvPicPr preferRelativeResize="0"/>
          <p:nvPr/>
        </p:nvPicPr>
        <p:blipFill rotWithShape="1">
          <a:blip r:embed="rId4">
            <a:alphaModFix/>
          </a:blip>
          <a:srcRect b="-8315" l="53643" r="-21435" t="49836"/>
          <a:stretch/>
        </p:blipFill>
        <p:spPr>
          <a:xfrm flipH="1">
            <a:off x="7311021" y="-138850"/>
            <a:ext cx="1997804" cy="12696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10" name="Shape 510"/>
        <p:cNvGrpSpPr/>
        <p:nvPr/>
      </p:nvGrpSpPr>
      <p:grpSpPr>
        <a:xfrm>
          <a:off x="0" y="0"/>
          <a:ext cx="0" cy="0"/>
          <a:chOff x="0" y="0"/>
          <a:chExt cx="0" cy="0"/>
        </a:xfrm>
      </p:grpSpPr>
      <p:sp>
        <p:nvSpPr>
          <p:cNvPr id="511" name="Google Shape;511;p138"/>
          <p:cNvSpPr txBox="1"/>
          <p:nvPr/>
        </p:nvSpPr>
        <p:spPr>
          <a:xfrm>
            <a:off x="709650" y="1770900"/>
            <a:ext cx="7724700" cy="160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4800">
                <a:solidFill>
                  <a:schemeClr val="lt1"/>
                </a:solidFill>
                <a:latin typeface="Ubuntu"/>
                <a:ea typeface="Ubuntu"/>
                <a:cs typeface="Ubuntu"/>
                <a:sym typeface="Ubuntu"/>
              </a:rPr>
              <a:t>Wat</a:t>
            </a:r>
            <a:r>
              <a:rPr b="1" lang="en-GB" sz="4800">
                <a:solidFill>
                  <a:schemeClr val="lt1"/>
                </a:solidFill>
                <a:latin typeface="Ubuntu"/>
                <a:ea typeface="Ubuntu"/>
                <a:cs typeface="Ubuntu"/>
                <a:sym typeface="Ubuntu"/>
              </a:rPr>
              <a:t> is Peppol &amp; e-invoicing?</a:t>
            </a:r>
            <a:endParaRPr b="1" sz="4800">
              <a:solidFill>
                <a:schemeClr val="lt1"/>
              </a:solidFill>
              <a:latin typeface="Ubuntu"/>
              <a:ea typeface="Ubuntu"/>
              <a:cs typeface="Ubuntu"/>
              <a:sym typeface="Ubuntu"/>
            </a:endParaRPr>
          </a:p>
          <a:p>
            <a:pPr indent="0" lvl="0" marL="0" rtl="0" algn="l">
              <a:spcBef>
                <a:spcPts val="0"/>
              </a:spcBef>
              <a:spcAft>
                <a:spcPts val="0"/>
              </a:spcAft>
              <a:buNone/>
            </a:pPr>
            <a:r>
              <a:t/>
            </a:r>
            <a:endParaRPr sz="3100">
              <a:solidFill>
                <a:schemeClr val="lt1"/>
              </a:solidFill>
              <a:latin typeface="Ubuntu Medium"/>
              <a:ea typeface="Ubuntu Medium"/>
              <a:cs typeface="Ubuntu Medium"/>
              <a:sym typeface="Ubuntu Medium"/>
            </a:endParaRPr>
          </a:p>
          <a:p>
            <a:pPr indent="0" lvl="0" marL="0" rtl="0" algn="ctr">
              <a:spcBef>
                <a:spcPts val="0"/>
              </a:spcBef>
              <a:spcAft>
                <a:spcPts val="0"/>
              </a:spcAft>
              <a:buNone/>
            </a:pPr>
            <a:r>
              <a:t/>
            </a:r>
            <a:endParaRPr sz="3100">
              <a:solidFill>
                <a:schemeClr val="lt1"/>
              </a:solidFill>
              <a:latin typeface="Ubuntu Medium"/>
              <a:ea typeface="Ubuntu Medium"/>
              <a:cs typeface="Ubuntu Medium"/>
              <a:sym typeface="Ubuntu Medium"/>
            </a:endParaRPr>
          </a:p>
        </p:txBody>
      </p:sp>
    </p:spTree>
  </p:cSld>
  <p:clrMapOvr>
    <a:masterClrMapping/>
  </p:clrMapOvr>
</p:sld>
</file>

<file path=ppt/theme/theme1.xml><?xml version="1.0" encoding="utf-8"?>
<a:theme xmlns:a="http://schemas.openxmlformats.org/drawingml/2006/main" xmlns:r="http://schemas.openxmlformats.org/officeDocument/2006/relationships" name="Yuki Super Slides 🤟⚡️">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