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45" r:id="rId5"/>
    <p:sldMasterId id="214748374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y="5143500" cx="9144000"/>
  <p:notesSz cx="6858000" cy="9144000"/>
  <p:embeddedFontLst>
    <p:embeddedFont>
      <p:font typeface="Ubuntu"/>
      <p:regular r:id="rId30"/>
      <p:bold r:id="rId31"/>
      <p:italic r:id="rId32"/>
      <p:boldItalic r:id="rId33"/>
    </p:embeddedFont>
    <p:embeddedFont>
      <p:font typeface="Ubuntu Light"/>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4769577-F5A4-4D1C-8C3C-4EB58336C21F}">
  <a:tblStyle styleId="{74769577-F5A4-4D1C-8C3C-4EB58336C21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Ubuntu-bold.fntdata"/><Relationship Id="rId30" Type="http://schemas.openxmlformats.org/officeDocument/2006/relationships/font" Target="fonts/Ubuntu-regular.fntdata"/><Relationship Id="rId33" Type="http://schemas.openxmlformats.org/officeDocument/2006/relationships/font" Target="fonts/Ubuntu-boldItalic.fntdata"/><Relationship Id="rId32" Type="http://schemas.openxmlformats.org/officeDocument/2006/relationships/font" Target="fonts/Ubuntu-italic.fntdata"/><Relationship Id="rId35" Type="http://schemas.openxmlformats.org/officeDocument/2006/relationships/font" Target="fonts/UbuntuLight-bold.fntdata"/><Relationship Id="rId34" Type="http://schemas.openxmlformats.org/officeDocument/2006/relationships/font" Target="fonts/UbuntuLight-regular.fntdata"/><Relationship Id="rId37" Type="http://schemas.openxmlformats.org/officeDocument/2006/relationships/font" Target="fonts/UbuntuLight-boldItalic.fntdata"/><Relationship Id="rId36" Type="http://schemas.openxmlformats.org/officeDocument/2006/relationships/font" Target="fonts/UbuntuLight-italic.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e9b366644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2e9b366644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2e9b3666443_0_8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2e9b3666443_0_8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e9b3666443_0_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2e9b3666443_0_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e9b3666443_0_8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e9b3666443_0_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e9b3666443_0_8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2e9b3666443_0_8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e9b3666443_0_8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e9b3666443_0_8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4" name="Shape 444"/>
        <p:cNvGrpSpPr/>
        <p:nvPr/>
      </p:nvGrpSpPr>
      <p:grpSpPr>
        <a:xfrm>
          <a:off x="0" y="0"/>
          <a:ext cx="0" cy="0"/>
          <a:chOff x="0" y="0"/>
          <a:chExt cx="0" cy="0"/>
        </a:xfrm>
      </p:grpSpPr>
      <p:sp>
        <p:nvSpPr>
          <p:cNvPr id="445" name="Google Shape;445;g2e9b3666443_0_8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2e9b3666443_0_8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e9b3666443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e9b3666443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e9b3666443_0_8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e9b3666443_0_8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2e9b3666443_0_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2e9b3666443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GB"/>
              <a:t>Virtuele Tour</a:t>
            </a:r>
            <a:endParaRPr b="1"/>
          </a:p>
          <a:p>
            <a:pPr indent="0" lvl="0" marL="0" rtl="0" algn="l">
              <a:spcBef>
                <a:spcPts val="0"/>
              </a:spcBef>
              <a:spcAft>
                <a:spcPts val="0"/>
              </a:spcAft>
              <a:buNone/>
            </a:pPr>
            <a:r>
              <a:rPr lang="en-GB"/>
              <a:t>Bij het eerste keer inloggen zal er langs de ondernemerszijde een pop-up verschijnen met een optie om een virtuele tour in Yuki te starten. Deze tour zal de ondernemer rondleiden en wegwijs maken in alle verschillende functionaliteiten. De rondleiding duurt ongeveer 4 minuten en neemt je mee in de belangrijke functionaliteiten per tegel (van Start tot Financiële Monitor en verder).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e9b3666443_0_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2e9b3666443_0_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d207031058_0_8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d207031058_0_8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2e9b3666443_0_9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2e9b3666443_0_9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e9b3666443_0_9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e9b3666443_0_9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d207031058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2d207031058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e9b3666443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e9b3666443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e9b3666443_0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e9b3666443_0_6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e9b3666443_0_6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2e9b3666443_0_6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e9b3666443_0_6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e9b3666443_0_6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e9b3666443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e9b3666443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e9b3666443_0_7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e9b3666443_0_7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6d076d60b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36d076d60b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1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8.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6.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3.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5.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0.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9.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uki Cover Slide 1" type="title">
  <p:cSld name="TITLE">
    <p:bg>
      <p:bgPr>
        <a:blipFill>
          <a:blip r:embed="rId2">
            <a:alphaModFix/>
          </a:blip>
          <a:stretch>
            <a:fillRect/>
          </a:stretch>
        </a:blipFill>
      </p:bgPr>
    </p:bg>
    <p:spTree>
      <p:nvGrpSpPr>
        <p:cNvPr id="9" name="Shape 9"/>
        <p:cNvGrpSpPr/>
        <p:nvPr/>
      </p:nvGrpSpPr>
      <p:grpSpPr>
        <a:xfrm>
          <a:off x="0" y="0"/>
          <a:ext cx="0" cy="0"/>
          <a:chOff x="0" y="0"/>
          <a:chExt cx="0" cy="0"/>
        </a:xfrm>
      </p:grpSpPr>
      <p:pic>
        <p:nvPicPr>
          <p:cNvPr id="10" name="Google Shape;10;p2"/>
          <p:cNvPicPr preferRelativeResize="0"/>
          <p:nvPr/>
        </p:nvPicPr>
        <p:blipFill>
          <a:blip r:embed="rId3">
            <a:alphaModFix/>
          </a:blip>
          <a:stretch>
            <a:fillRect/>
          </a:stretch>
        </p:blipFill>
        <p:spPr>
          <a:xfrm>
            <a:off x="1599750" y="845050"/>
            <a:ext cx="6139325" cy="345339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p:cSld name="CUSTOM_2_2_2">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11"/>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35" name="Google Shape;35;p11"/>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p:cSld name="CUSTOM_2_2_2_2">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12"/>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38" name="Google Shape;38;p12"/>
          <p:cNvSpPr txBox="1"/>
          <p:nvPr>
            <p:ph idx="1" type="body"/>
          </p:nvPr>
        </p:nvSpPr>
        <p:spPr>
          <a:xfrm>
            <a:off x="1080000" y="1432150"/>
            <a:ext cx="36042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1">
  <p:cSld name="CUSTOM_2_2_2_2_1">
    <p:bg>
      <p:bgPr>
        <a:solidFill>
          <a:srgbClr val="EEEEEE"/>
        </a:solidFill>
      </p:bgPr>
    </p:bg>
    <p:spTree>
      <p:nvGrpSpPr>
        <p:cNvPr id="39" name="Shape 39"/>
        <p:cNvGrpSpPr/>
        <p:nvPr/>
      </p:nvGrpSpPr>
      <p:grpSpPr>
        <a:xfrm>
          <a:off x="0" y="0"/>
          <a:ext cx="0" cy="0"/>
          <a:chOff x="0" y="0"/>
          <a:chExt cx="0" cy="0"/>
        </a:xfrm>
      </p:grpSpPr>
      <p:pic>
        <p:nvPicPr>
          <p:cNvPr id="40" name="Google Shape;40;p13"/>
          <p:cNvPicPr preferRelativeResize="0"/>
          <p:nvPr/>
        </p:nvPicPr>
        <p:blipFill rotWithShape="1">
          <a:blip r:embed="rId2">
            <a:alphaModFix/>
          </a:blip>
          <a:srcRect b="7403" l="0" r="0" t="7403"/>
          <a:stretch/>
        </p:blipFill>
        <p:spPr>
          <a:xfrm>
            <a:off x="4762500" y="0"/>
            <a:ext cx="4393250" cy="5143501"/>
          </a:xfrm>
          <a:prstGeom prst="rect">
            <a:avLst/>
          </a:prstGeom>
          <a:noFill/>
          <a:ln>
            <a:noFill/>
          </a:ln>
        </p:spPr>
      </p:pic>
      <p:sp>
        <p:nvSpPr>
          <p:cNvPr id="41" name="Google Shape;41;p13"/>
          <p:cNvSpPr txBox="1"/>
          <p:nvPr>
            <p:ph type="title"/>
          </p:nvPr>
        </p:nvSpPr>
        <p:spPr>
          <a:xfrm>
            <a:off x="5820825" y="1698150"/>
            <a:ext cx="2601000" cy="17472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500"/>
              <a:buNone/>
              <a:defRPr sz="2500">
                <a:solidFill>
                  <a:schemeClr val="lt1"/>
                </a:solidFill>
              </a:defRPr>
            </a:lvl1pPr>
            <a:lvl2pPr lvl="1" rtl="0" algn="ctr">
              <a:spcBef>
                <a:spcPts val="0"/>
              </a:spcBef>
              <a:spcAft>
                <a:spcPts val="0"/>
              </a:spcAft>
              <a:buClr>
                <a:schemeClr val="lt1"/>
              </a:buClr>
              <a:buSzPts val="2500"/>
              <a:buNone/>
              <a:defRPr sz="2500">
                <a:solidFill>
                  <a:schemeClr val="lt1"/>
                </a:solidFill>
              </a:defRPr>
            </a:lvl2pPr>
            <a:lvl3pPr lvl="2" rtl="0" algn="ctr">
              <a:spcBef>
                <a:spcPts val="0"/>
              </a:spcBef>
              <a:spcAft>
                <a:spcPts val="0"/>
              </a:spcAft>
              <a:buClr>
                <a:schemeClr val="lt1"/>
              </a:buClr>
              <a:buSzPts val="2500"/>
              <a:buNone/>
              <a:defRPr sz="2500">
                <a:solidFill>
                  <a:schemeClr val="lt1"/>
                </a:solidFill>
              </a:defRPr>
            </a:lvl3pPr>
            <a:lvl4pPr lvl="3" rtl="0" algn="ctr">
              <a:spcBef>
                <a:spcPts val="0"/>
              </a:spcBef>
              <a:spcAft>
                <a:spcPts val="0"/>
              </a:spcAft>
              <a:buClr>
                <a:schemeClr val="lt1"/>
              </a:buClr>
              <a:buSzPts val="2500"/>
              <a:buNone/>
              <a:defRPr sz="2500">
                <a:solidFill>
                  <a:schemeClr val="lt1"/>
                </a:solidFill>
              </a:defRPr>
            </a:lvl4pPr>
            <a:lvl5pPr lvl="4" rtl="0" algn="ctr">
              <a:spcBef>
                <a:spcPts val="0"/>
              </a:spcBef>
              <a:spcAft>
                <a:spcPts val="0"/>
              </a:spcAft>
              <a:buClr>
                <a:schemeClr val="lt1"/>
              </a:buClr>
              <a:buSzPts val="2500"/>
              <a:buNone/>
              <a:defRPr sz="2500">
                <a:solidFill>
                  <a:schemeClr val="lt1"/>
                </a:solidFill>
              </a:defRPr>
            </a:lvl5pPr>
            <a:lvl6pPr lvl="5" rtl="0" algn="ctr">
              <a:spcBef>
                <a:spcPts val="0"/>
              </a:spcBef>
              <a:spcAft>
                <a:spcPts val="0"/>
              </a:spcAft>
              <a:buClr>
                <a:schemeClr val="lt1"/>
              </a:buClr>
              <a:buSzPts val="2500"/>
              <a:buNone/>
              <a:defRPr sz="2500">
                <a:solidFill>
                  <a:schemeClr val="lt1"/>
                </a:solidFill>
              </a:defRPr>
            </a:lvl6pPr>
            <a:lvl7pPr lvl="6" rtl="0" algn="ctr">
              <a:spcBef>
                <a:spcPts val="0"/>
              </a:spcBef>
              <a:spcAft>
                <a:spcPts val="0"/>
              </a:spcAft>
              <a:buClr>
                <a:schemeClr val="lt1"/>
              </a:buClr>
              <a:buSzPts val="2500"/>
              <a:buNone/>
              <a:defRPr sz="2500">
                <a:solidFill>
                  <a:schemeClr val="lt1"/>
                </a:solidFill>
              </a:defRPr>
            </a:lvl7pPr>
            <a:lvl8pPr lvl="7" rtl="0" algn="ctr">
              <a:spcBef>
                <a:spcPts val="0"/>
              </a:spcBef>
              <a:spcAft>
                <a:spcPts val="0"/>
              </a:spcAft>
              <a:buClr>
                <a:schemeClr val="lt1"/>
              </a:buClr>
              <a:buSzPts val="2500"/>
              <a:buNone/>
              <a:defRPr sz="2500">
                <a:solidFill>
                  <a:schemeClr val="lt1"/>
                </a:solidFill>
              </a:defRPr>
            </a:lvl8pPr>
            <a:lvl9pPr lvl="8" rtl="0" algn="ctr">
              <a:spcBef>
                <a:spcPts val="0"/>
              </a:spcBef>
              <a:spcAft>
                <a:spcPts val="0"/>
              </a:spcAft>
              <a:buClr>
                <a:schemeClr val="lt1"/>
              </a:buClr>
              <a:buSzPts val="2500"/>
              <a:buNone/>
              <a:defRPr sz="2500">
                <a:solidFill>
                  <a:schemeClr val="lt1"/>
                </a:solidFill>
              </a:defRPr>
            </a:lvl9pPr>
          </a:lstStyle>
          <a:p/>
        </p:txBody>
      </p:sp>
      <p:sp>
        <p:nvSpPr>
          <p:cNvPr id="42" name="Google Shape;42;p13"/>
          <p:cNvSpPr txBox="1"/>
          <p:nvPr>
            <p:ph idx="2" type="title"/>
          </p:nvPr>
        </p:nvSpPr>
        <p:spPr>
          <a:xfrm>
            <a:off x="1256400" y="1698150"/>
            <a:ext cx="2601000" cy="17472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background right 1 1 1">
  <p:cSld name="CUSTOM_2_2_2_2_1_1">
    <p:bg>
      <p:bgPr>
        <a:solidFill>
          <a:srgbClr val="EEEEEE"/>
        </a:solidFill>
      </p:bgPr>
    </p:bg>
    <p:spTree>
      <p:nvGrpSpPr>
        <p:cNvPr id="43" name="Shape 43"/>
        <p:cNvGrpSpPr/>
        <p:nvPr/>
      </p:nvGrpSpPr>
      <p:grpSpPr>
        <a:xfrm>
          <a:off x="0" y="0"/>
          <a:ext cx="0" cy="0"/>
          <a:chOff x="0" y="0"/>
          <a:chExt cx="0" cy="0"/>
        </a:xfrm>
      </p:grpSpPr>
      <p:pic>
        <p:nvPicPr>
          <p:cNvPr id="44" name="Google Shape;44;p14"/>
          <p:cNvPicPr preferRelativeResize="0"/>
          <p:nvPr/>
        </p:nvPicPr>
        <p:blipFill rotWithShape="1">
          <a:blip r:embed="rId2">
            <a:alphaModFix/>
          </a:blip>
          <a:srcRect b="8616" l="0" r="0" t="8608"/>
          <a:stretch/>
        </p:blipFill>
        <p:spPr>
          <a:xfrm>
            <a:off x="4762500" y="0"/>
            <a:ext cx="4393250" cy="5143501"/>
          </a:xfrm>
          <a:prstGeom prst="rect">
            <a:avLst/>
          </a:prstGeom>
          <a:noFill/>
          <a:ln>
            <a:noFill/>
          </a:ln>
        </p:spPr>
      </p:pic>
      <p:sp>
        <p:nvSpPr>
          <p:cNvPr id="45" name="Google Shape;45;p14"/>
          <p:cNvSpPr txBox="1"/>
          <p:nvPr>
            <p:ph type="title"/>
          </p:nvPr>
        </p:nvSpPr>
        <p:spPr>
          <a:xfrm>
            <a:off x="5820825" y="1698150"/>
            <a:ext cx="2601000" cy="17472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500"/>
              <a:buNone/>
              <a:defRPr sz="2500">
                <a:solidFill>
                  <a:schemeClr val="lt1"/>
                </a:solidFill>
              </a:defRPr>
            </a:lvl1pPr>
            <a:lvl2pPr lvl="1" rtl="0" algn="ctr">
              <a:spcBef>
                <a:spcPts val="0"/>
              </a:spcBef>
              <a:spcAft>
                <a:spcPts val="0"/>
              </a:spcAft>
              <a:buClr>
                <a:schemeClr val="lt1"/>
              </a:buClr>
              <a:buSzPts val="2500"/>
              <a:buNone/>
              <a:defRPr sz="2500">
                <a:solidFill>
                  <a:schemeClr val="lt1"/>
                </a:solidFill>
              </a:defRPr>
            </a:lvl2pPr>
            <a:lvl3pPr lvl="2" rtl="0" algn="ctr">
              <a:spcBef>
                <a:spcPts val="0"/>
              </a:spcBef>
              <a:spcAft>
                <a:spcPts val="0"/>
              </a:spcAft>
              <a:buClr>
                <a:schemeClr val="lt1"/>
              </a:buClr>
              <a:buSzPts val="2500"/>
              <a:buNone/>
              <a:defRPr sz="2500">
                <a:solidFill>
                  <a:schemeClr val="lt1"/>
                </a:solidFill>
              </a:defRPr>
            </a:lvl3pPr>
            <a:lvl4pPr lvl="3" rtl="0" algn="ctr">
              <a:spcBef>
                <a:spcPts val="0"/>
              </a:spcBef>
              <a:spcAft>
                <a:spcPts val="0"/>
              </a:spcAft>
              <a:buClr>
                <a:schemeClr val="lt1"/>
              </a:buClr>
              <a:buSzPts val="2500"/>
              <a:buNone/>
              <a:defRPr sz="2500">
                <a:solidFill>
                  <a:schemeClr val="lt1"/>
                </a:solidFill>
              </a:defRPr>
            </a:lvl4pPr>
            <a:lvl5pPr lvl="4" rtl="0" algn="ctr">
              <a:spcBef>
                <a:spcPts val="0"/>
              </a:spcBef>
              <a:spcAft>
                <a:spcPts val="0"/>
              </a:spcAft>
              <a:buClr>
                <a:schemeClr val="lt1"/>
              </a:buClr>
              <a:buSzPts val="2500"/>
              <a:buNone/>
              <a:defRPr sz="2500">
                <a:solidFill>
                  <a:schemeClr val="lt1"/>
                </a:solidFill>
              </a:defRPr>
            </a:lvl5pPr>
            <a:lvl6pPr lvl="5" rtl="0" algn="ctr">
              <a:spcBef>
                <a:spcPts val="0"/>
              </a:spcBef>
              <a:spcAft>
                <a:spcPts val="0"/>
              </a:spcAft>
              <a:buClr>
                <a:schemeClr val="lt1"/>
              </a:buClr>
              <a:buSzPts val="2500"/>
              <a:buNone/>
              <a:defRPr sz="2500">
                <a:solidFill>
                  <a:schemeClr val="lt1"/>
                </a:solidFill>
              </a:defRPr>
            </a:lvl6pPr>
            <a:lvl7pPr lvl="6" rtl="0" algn="ctr">
              <a:spcBef>
                <a:spcPts val="0"/>
              </a:spcBef>
              <a:spcAft>
                <a:spcPts val="0"/>
              </a:spcAft>
              <a:buClr>
                <a:schemeClr val="lt1"/>
              </a:buClr>
              <a:buSzPts val="2500"/>
              <a:buNone/>
              <a:defRPr sz="2500">
                <a:solidFill>
                  <a:schemeClr val="lt1"/>
                </a:solidFill>
              </a:defRPr>
            </a:lvl7pPr>
            <a:lvl8pPr lvl="7" rtl="0" algn="ctr">
              <a:spcBef>
                <a:spcPts val="0"/>
              </a:spcBef>
              <a:spcAft>
                <a:spcPts val="0"/>
              </a:spcAft>
              <a:buClr>
                <a:schemeClr val="lt1"/>
              </a:buClr>
              <a:buSzPts val="2500"/>
              <a:buNone/>
              <a:defRPr sz="2500">
                <a:solidFill>
                  <a:schemeClr val="lt1"/>
                </a:solidFill>
              </a:defRPr>
            </a:lvl8pPr>
            <a:lvl9pPr lvl="8" rtl="0" algn="ctr">
              <a:spcBef>
                <a:spcPts val="0"/>
              </a:spcBef>
              <a:spcAft>
                <a:spcPts val="0"/>
              </a:spcAft>
              <a:buClr>
                <a:schemeClr val="lt1"/>
              </a:buClr>
              <a:buSzPts val="2500"/>
              <a:buNone/>
              <a:defRPr sz="2500">
                <a:solidFill>
                  <a:schemeClr val="lt1"/>
                </a:solidFill>
              </a:defRPr>
            </a:lvl9pPr>
          </a:lstStyle>
          <a:p/>
        </p:txBody>
      </p:sp>
      <p:sp>
        <p:nvSpPr>
          <p:cNvPr id="46" name="Google Shape;46;p14"/>
          <p:cNvSpPr txBox="1"/>
          <p:nvPr>
            <p:ph idx="2" type="title"/>
          </p:nvPr>
        </p:nvSpPr>
        <p:spPr>
          <a:xfrm>
            <a:off x="1256400" y="1698150"/>
            <a:ext cx="2601000" cy="17472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image right">
  <p:cSld name="CUSTOM_2_2_2_1">
    <p:bg>
      <p:bgPr>
        <a:blipFill>
          <a:blip r:embed="rId2">
            <a:alphaModFix/>
          </a:blip>
          <a:stretch>
            <a:fillRect/>
          </a:stretch>
        </a:blipFill>
      </p:bgPr>
    </p:bg>
    <p:spTree>
      <p:nvGrpSpPr>
        <p:cNvPr id="47" name="Shape 47"/>
        <p:cNvGrpSpPr/>
        <p:nvPr/>
      </p:nvGrpSpPr>
      <p:grpSpPr>
        <a:xfrm>
          <a:off x="0" y="0"/>
          <a:ext cx="0" cy="0"/>
          <a:chOff x="0" y="0"/>
          <a:chExt cx="0" cy="0"/>
        </a:xfrm>
      </p:grpSpPr>
      <p:sp>
        <p:nvSpPr>
          <p:cNvPr id="48" name="Google Shape;48;p15"/>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900"/>
              <a:buNone/>
              <a:defRPr sz="1900">
                <a:solidFill>
                  <a:schemeClr val="lt1"/>
                </a:solidFill>
              </a:defRPr>
            </a:lvl1pPr>
            <a:lvl2pPr lvl="1" rtl="0">
              <a:spcBef>
                <a:spcPts val="0"/>
              </a:spcBef>
              <a:spcAft>
                <a:spcPts val="0"/>
              </a:spcAft>
              <a:buClr>
                <a:schemeClr val="lt1"/>
              </a:buClr>
              <a:buSzPts val="1900"/>
              <a:buNone/>
              <a:defRPr sz="1900">
                <a:solidFill>
                  <a:schemeClr val="lt1"/>
                </a:solidFill>
              </a:defRPr>
            </a:lvl2pPr>
            <a:lvl3pPr lvl="2" rtl="0">
              <a:spcBef>
                <a:spcPts val="0"/>
              </a:spcBef>
              <a:spcAft>
                <a:spcPts val="0"/>
              </a:spcAft>
              <a:buClr>
                <a:schemeClr val="lt1"/>
              </a:buClr>
              <a:buSzPts val="1900"/>
              <a:buNone/>
              <a:defRPr sz="1900">
                <a:solidFill>
                  <a:schemeClr val="lt1"/>
                </a:solidFill>
              </a:defRPr>
            </a:lvl3pPr>
            <a:lvl4pPr lvl="3" rtl="0">
              <a:spcBef>
                <a:spcPts val="0"/>
              </a:spcBef>
              <a:spcAft>
                <a:spcPts val="0"/>
              </a:spcAft>
              <a:buClr>
                <a:schemeClr val="lt1"/>
              </a:buClr>
              <a:buSzPts val="1900"/>
              <a:buNone/>
              <a:defRPr sz="1900">
                <a:solidFill>
                  <a:schemeClr val="lt1"/>
                </a:solidFill>
              </a:defRPr>
            </a:lvl4pPr>
            <a:lvl5pPr lvl="4" rtl="0">
              <a:spcBef>
                <a:spcPts val="0"/>
              </a:spcBef>
              <a:spcAft>
                <a:spcPts val="0"/>
              </a:spcAft>
              <a:buClr>
                <a:schemeClr val="lt1"/>
              </a:buClr>
              <a:buSzPts val="1900"/>
              <a:buNone/>
              <a:defRPr sz="1900">
                <a:solidFill>
                  <a:schemeClr val="lt1"/>
                </a:solidFill>
              </a:defRPr>
            </a:lvl5pPr>
            <a:lvl6pPr lvl="5" rtl="0">
              <a:spcBef>
                <a:spcPts val="0"/>
              </a:spcBef>
              <a:spcAft>
                <a:spcPts val="0"/>
              </a:spcAft>
              <a:buClr>
                <a:schemeClr val="lt1"/>
              </a:buClr>
              <a:buSzPts val="1900"/>
              <a:buNone/>
              <a:defRPr sz="1900">
                <a:solidFill>
                  <a:schemeClr val="lt1"/>
                </a:solidFill>
              </a:defRPr>
            </a:lvl6pPr>
            <a:lvl7pPr lvl="6" rtl="0">
              <a:spcBef>
                <a:spcPts val="0"/>
              </a:spcBef>
              <a:spcAft>
                <a:spcPts val="0"/>
              </a:spcAft>
              <a:buClr>
                <a:schemeClr val="lt1"/>
              </a:buClr>
              <a:buSzPts val="1900"/>
              <a:buNone/>
              <a:defRPr sz="1900">
                <a:solidFill>
                  <a:schemeClr val="lt1"/>
                </a:solidFill>
              </a:defRPr>
            </a:lvl7pPr>
            <a:lvl8pPr lvl="7" rtl="0">
              <a:spcBef>
                <a:spcPts val="0"/>
              </a:spcBef>
              <a:spcAft>
                <a:spcPts val="0"/>
              </a:spcAft>
              <a:buClr>
                <a:schemeClr val="lt1"/>
              </a:buClr>
              <a:buSzPts val="1900"/>
              <a:buNone/>
              <a:defRPr sz="1900">
                <a:solidFill>
                  <a:schemeClr val="lt1"/>
                </a:solidFill>
              </a:defRPr>
            </a:lvl8pPr>
            <a:lvl9pPr lvl="8" rtl="0">
              <a:spcBef>
                <a:spcPts val="0"/>
              </a:spcBef>
              <a:spcAft>
                <a:spcPts val="0"/>
              </a:spcAft>
              <a:buClr>
                <a:schemeClr val="lt1"/>
              </a:buClr>
              <a:buSzPts val="1900"/>
              <a:buNone/>
              <a:defRPr sz="1900">
                <a:solidFill>
                  <a:schemeClr val="lt1"/>
                </a:solidFill>
              </a:defRPr>
            </a:lvl9pPr>
          </a:lstStyle>
          <a:p/>
        </p:txBody>
      </p:sp>
      <p:sp>
        <p:nvSpPr>
          <p:cNvPr id="49" name="Google Shape;49;p15"/>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lt1"/>
              </a:buClr>
              <a:buSzPts val="1200"/>
              <a:buChar char="○"/>
              <a:defRPr>
                <a:solidFill>
                  <a:schemeClr val="lt1"/>
                </a:solidFill>
              </a:defRPr>
            </a:lvl5pPr>
            <a:lvl6pPr indent="-304800" lvl="5" marL="2743200" rtl="0">
              <a:lnSpc>
                <a:spcPct val="115000"/>
              </a:lnSpc>
              <a:spcBef>
                <a:spcPts val="0"/>
              </a:spcBef>
              <a:spcAft>
                <a:spcPts val="0"/>
              </a:spcAft>
              <a:buClr>
                <a:schemeClr val="lt1"/>
              </a:buClr>
              <a:buSzPts val="1200"/>
              <a:buChar char="■"/>
              <a:defRPr>
                <a:solidFill>
                  <a:schemeClr val="lt1"/>
                </a:solidFill>
              </a:defRPr>
            </a:lvl6pPr>
            <a:lvl7pPr indent="-304800" lvl="6" marL="3200400" rtl="0">
              <a:lnSpc>
                <a:spcPct val="115000"/>
              </a:lnSpc>
              <a:spcBef>
                <a:spcPts val="0"/>
              </a:spcBef>
              <a:spcAft>
                <a:spcPts val="0"/>
              </a:spcAft>
              <a:buClr>
                <a:schemeClr val="lt1"/>
              </a:buClr>
              <a:buSzPts val="1200"/>
              <a:buChar char="●"/>
              <a:defRPr>
                <a:solidFill>
                  <a:schemeClr val="lt1"/>
                </a:solidFill>
              </a:defRPr>
            </a:lvl7pPr>
            <a:lvl8pPr indent="-304800" lvl="7" marL="3657600" rtl="0">
              <a:lnSpc>
                <a:spcPct val="115000"/>
              </a:lnSpc>
              <a:spcBef>
                <a:spcPts val="0"/>
              </a:spcBef>
              <a:spcAft>
                <a:spcPts val="0"/>
              </a:spcAft>
              <a:buClr>
                <a:schemeClr val="lt1"/>
              </a:buClr>
              <a:buSzPts val="1200"/>
              <a:buChar char="○"/>
              <a:defRPr>
                <a:solidFill>
                  <a:schemeClr val="lt1"/>
                </a:solidFill>
              </a:defRPr>
            </a:lvl8pPr>
            <a:lvl9pPr indent="-304800" lvl="8" marL="4114800" rtl="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image right 1">
  <p:cSld name="CUSTOM_2_2_2_1_1">
    <p:bg>
      <p:bgPr>
        <a:blipFill>
          <a:blip r:embed="rId2">
            <a:alphaModFix/>
          </a:blip>
          <a:stretch>
            <a:fillRect/>
          </a:stretch>
        </a:blipFill>
      </p:bgPr>
    </p:bg>
    <p:spTree>
      <p:nvGrpSpPr>
        <p:cNvPr id="50" name="Shape 50"/>
        <p:cNvGrpSpPr/>
        <p:nvPr/>
      </p:nvGrpSpPr>
      <p:grpSpPr>
        <a:xfrm>
          <a:off x="0" y="0"/>
          <a:ext cx="0" cy="0"/>
          <a:chOff x="0" y="0"/>
          <a:chExt cx="0" cy="0"/>
        </a:xfrm>
      </p:grpSpPr>
      <p:sp>
        <p:nvSpPr>
          <p:cNvPr id="51" name="Google Shape;51;p16"/>
          <p:cNvSpPr txBox="1"/>
          <p:nvPr>
            <p:ph type="title"/>
          </p:nvPr>
        </p:nvSpPr>
        <p:spPr>
          <a:xfrm>
            <a:off x="3900450" y="639850"/>
            <a:ext cx="4398000" cy="388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900"/>
              <a:buNone/>
              <a:defRPr sz="1900">
                <a:solidFill>
                  <a:schemeClr val="lt1"/>
                </a:solidFill>
              </a:defRPr>
            </a:lvl1pPr>
            <a:lvl2pPr lvl="1" rtl="0">
              <a:spcBef>
                <a:spcPts val="0"/>
              </a:spcBef>
              <a:spcAft>
                <a:spcPts val="0"/>
              </a:spcAft>
              <a:buClr>
                <a:schemeClr val="lt1"/>
              </a:buClr>
              <a:buSzPts val="1900"/>
              <a:buNone/>
              <a:defRPr sz="1900">
                <a:solidFill>
                  <a:schemeClr val="lt1"/>
                </a:solidFill>
              </a:defRPr>
            </a:lvl2pPr>
            <a:lvl3pPr lvl="2" rtl="0">
              <a:spcBef>
                <a:spcPts val="0"/>
              </a:spcBef>
              <a:spcAft>
                <a:spcPts val="0"/>
              </a:spcAft>
              <a:buClr>
                <a:schemeClr val="lt1"/>
              </a:buClr>
              <a:buSzPts val="1900"/>
              <a:buNone/>
              <a:defRPr sz="1900">
                <a:solidFill>
                  <a:schemeClr val="lt1"/>
                </a:solidFill>
              </a:defRPr>
            </a:lvl3pPr>
            <a:lvl4pPr lvl="3" rtl="0">
              <a:spcBef>
                <a:spcPts val="0"/>
              </a:spcBef>
              <a:spcAft>
                <a:spcPts val="0"/>
              </a:spcAft>
              <a:buClr>
                <a:schemeClr val="lt1"/>
              </a:buClr>
              <a:buSzPts val="1900"/>
              <a:buNone/>
              <a:defRPr sz="1900">
                <a:solidFill>
                  <a:schemeClr val="lt1"/>
                </a:solidFill>
              </a:defRPr>
            </a:lvl4pPr>
            <a:lvl5pPr lvl="4" rtl="0">
              <a:spcBef>
                <a:spcPts val="0"/>
              </a:spcBef>
              <a:spcAft>
                <a:spcPts val="0"/>
              </a:spcAft>
              <a:buClr>
                <a:schemeClr val="lt1"/>
              </a:buClr>
              <a:buSzPts val="1900"/>
              <a:buNone/>
              <a:defRPr sz="1900">
                <a:solidFill>
                  <a:schemeClr val="lt1"/>
                </a:solidFill>
              </a:defRPr>
            </a:lvl5pPr>
            <a:lvl6pPr lvl="5" rtl="0">
              <a:spcBef>
                <a:spcPts val="0"/>
              </a:spcBef>
              <a:spcAft>
                <a:spcPts val="0"/>
              </a:spcAft>
              <a:buClr>
                <a:schemeClr val="lt1"/>
              </a:buClr>
              <a:buSzPts val="1900"/>
              <a:buNone/>
              <a:defRPr sz="1900">
                <a:solidFill>
                  <a:schemeClr val="lt1"/>
                </a:solidFill>
              </a:defRPr>
            </a:lvl6pPr>
            <a:lvl7pPr lvl="6" rtl="0">
              <a:spcBef>
                <a:spcPts val="0"/>
              </a:spcBef>
              <a:spcAft>
                <a:spcPts val="0"/>
              </a:spcAft>
              <a:buClr>
                <a:schemeClr val="lt1"/>
              </a:buClr>
              <a:buSzPts val="1900"/>
              <a:buNone/>
              <a:defRPr sz="1900">
                <a:solidFill>
                  <a:schemeClr val="lt1"/>
                </a:solidFill>
              </a:defRPr>
            </a:lvl7pPr>
            <a:lvl8pPr lvl="7" rtl="0">
              <a:spcBef>
                <a:spcPts val="0"/>
              </a:spcBef>
              <a:spcAft>
                <a:spcPts val="0"/>
              </a:spcAft>
              <a:buClr>
                <a:schemeClr val="lt1"/>
              </a:buClr>
              <a:buSzPts val="1900"/>
              <a:buNone/>
              <a:defRPr sz="1900">
                <a:solidFill>
                  <a:schemeClr val="lt1"/>
                </a:solidFill>
              </a:defRPr>
            </a:lvl8pPr>
            <a:lvl9pPr lvl="8" rtl="0">
              <a:spcBef>
                <a:spcPts val="0"/>
              </a:spcBef>
              <a:spcAft>
                <a:spcPts val="0"/>
              </a:spcAft>
              <a:buClr>
                <a:schemeClr val="lt1"/>
              </a:buClr>
              <a:buSzPts val="1900"/>
              <a:buNone/>
              <a:defRPr sz="1900">
                <a:solidFill>
                  <a:schemeClr val="lt1"/>
                </a:solidFill>
              </a:defRPr>
            </a:lvl9pPr>
          </a:lstStyle>
          <a:p/>
        </p:txBody>
      </p:sp>
      <p:sp>
        <p:nvSpPr>
          <p:cNvPr id="52" name="Google Shape;52;p16"/>
          <p:cNvSpPr txBox="1"/>
          <p:nvPr>
            <p:ph idx="1" type="body"/>
          </p:nvPr>
        </p:nvSpPr>
        <p:spPr>
          <a:xfrm>
            <a:off x="3900450" y="1432150"/>
            <a:ext cx="43980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lt1"/>
              </a:buClr>
              <a:buSzPts val="1200"/>
              <a:buChar char="○"/>
              <a:defRPr>
                <a:solidFill>
                  <a:schemeClr val="lt1"/>
                </a:solidFill>
              </a:defRPr>
            </a:lvl5pPr>
            <a:lvl6pPr indent="-304800" lvl="5" marL="2743200" rtl="0">
              <a:lnSpc>
                <a:spcPct val="115000"/>
              </a:lnSpc>
              <a:spcBef>
                <a:spcPts val="0"/>
              </a:spcBef>
              <a:spcAft>
                <a:spcPts val="0"/>
              </a:spcAft>
              <a:buClr>
                <a:schemeClr val="lt1"/>
              </a:buClr>
              <a:buSzPts val="1200"/>
              <a:buChar char="■"/>
              <a:defRPr>
                <a:solidFill>
                  <a:schemeClr val="lt1"/>
                </a:solidFill>
              </a:defRPr>
            </a:lvl6pPr>
            <a:lvl7pPr indent="-304800" lvl="6" marL="3200400" rtl="0">
              <a:lnSpc>
                <a:spcPct val="115000"/>
              </a:lnSpc>
              <a:spcBef>
                <a:spcPts val="0"/>
              </a:spcBef>
              <a:spcAft>
                <a:spcPts val="0"/>
              </a:spcAft>
              <a:buClr>
                <a:schemeClr val="lt1"/>
              </a:buClr>
              <a:buSzPts val="1200"/>
              <a:buChar char="●"/>
              <a:defRPr>
                <a:solidFill>
                  <a:schemeClr val="lt1"/>
                </a:solidFill>
              </a:defRPr>
            </a:lvl7pPr>
            <a:lvl8pPr indent="-304800" lvl="7" marL="3657600" rtl="0">
              <a:lnSpc>
                <a:spcPct val="115000"/>
              </a:lnSpc>
              <a:spcBef>
                <a:spcPts val="0"/>
              </a:spcBef>
              <a:spcAft>
                <a:spcPts val="0"/>
              </a:spcAft>
              <a:buClr>
                <a:schemeClr val="lt1"/>
              </a:buClr>
              <a:buSzPts val="1200"/>
              <a:buChar char="○"/>
              <a:defRPr>
                <a:solidFill>
                  <a:schemeClr val="lt1"/>
                </a:solidFill>
              </a:defRPr>
            </a:lvl8pPr>
            <a:lvl9pPr indent="-304800" lvl="8" marL="4114800" rtl="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p:cSld name="CUSTOM_2_2_1">
    <p:bg>
      <p:bgPr>
        <a:solidFill>
          <a:srgbClr val="EEEEEE"/>
        </a:solidFill>
      </p:bgPr>
    </p:bg>
    <p:spTree>
      <p:nvGrpSpPr>
        <p:cNvPr id="53" name="Shape 53"/>
        <p:cNvGrpSpPr/>
        <p:nvPr/>
      </p:nvGrpSpPr>
      <p:grpSpPr>
        <a:xfrm>
          <a:off x="0" y="0"/>
          <a:ext cx="0" cy="0"/>
          <a:chOff x="0" y="0"/>
          <a:chExt cx="0" cy="0"/>
        </a:xfrm>
      </p:grpSpPr>
      <p:sp>
        <p:nvSpPr>
          <p:cNvPr id="54" name="Google Shape;54;p17"/>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55" name="Google Shape;55;p17"/>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pic>
        <p:nvPicPr>
          <p:cNvPr id="56" name="Google Shape;56;p17"/>
          <p:cNvPicPr preferRelativeResize="0"/>
          <p:nvPr/>
        </p:nvPicPr>
        <p:blipFill rotWithShape="1">
          <a:blip r:embed="rId2">
            <a:alphaModFix/>
          </a:blip>
          <a:srcRect b="129" l="0" r="0" t="11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p:cSld name="CUSTOM_2_2_1_2">
    <p:bg>
      <p:bgPr>
        <a:solidFill>
          <a:srgbClr val="EEEEEE"/>
        </a:solidFill>
      </p:bgPr>
    </p:bg>
    <p:spTree>
      <p:nvGrpSpPr>
        <p:cNvPr id="57" name="Shape 57"/>
        <p:cNvGrpSpPr/>
        <p:nvPr/>
      </p:nvGrpSpPr>
      <p:grpSpPr>
        <a:xfrm>
          <a:off x="0" y="0"/>
          <a:ext cx="0" cy="0"/>
          <a:chOff x="0" y="0"/>
          <a:chExt cx="0" cy="0"/>
        </a:xfrm>
      </p:grpSpPr>
      <p:sp>
        <p:nvSpPr>
          <p:cNvPr id="58" name="Google Shape;58;p18"/>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59" name="Google Shape;59;p18"/>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pic>
        <p:nvPicPr>
          <p:cNvPr id="60" name="Google Shape;60;p18"/>
          <p:cNvPicPr preferRelativeResize="0"/>
          <p:nvPr/>
        </p:nvPicPr>
        <p:blipFill rotWithShape="1">
          <a:blip r:embed="rId2">
            <a:alphaModFix/>
          </a:blip>
          <a:srcRect b="109" l="0" r="0" t="10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4">
  <p:cSld name="CUSTOM_2_2_1_2_4">
    <p:bg>
      <p:bgPr>
        <a:solidFill>
          <a:srgbClr val="EEEEEE"/>
        </a:solidFill>
      </p:bgPr>
    </p:bg>
    <p:spTree>
      <p:nvGrpSpPr>
        <p:cNvPr id="61" name="Shape 61"/>
        <p:cNvGrpSpPr/>
        <p:nvPr/>
      </p:nvGrpSpPr>
      <p:grpSpPr>
        <a:xfrm>
          <a:off x="0" y="0"/>
          <a:ext cx="0" cy="0"/>
          <a:chOff x="0" y="0"/>
          <a:chExt cx="0" cy="0"/>
        </a:xfrm>
      </p:grpSpPr>
      <p:sp>
        <p:nvSpPr>
          <p:cNvPr id="62" name="Google Shape;62;p19"/>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63" name="Google Shape;63;p19"/>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3">
  <p:cSld name="CUSTOM_2_2_1_2_3">
    <p:bg>
      <p:bgPr>
        <a:solidFill>
          <a:srgbClr val="EEEEEE"/>
        </a:solidFill>
      </p:bgPr>
    </p:bg>
    <p:spTree>
      <p:nvGrpSpPr>
        <p:cNvPr id="64" name="Shape 64"/>
        <p:cNvGrpSpPr/>
        <p:nvPr/>
      </p:nvGrpSpPr>
      <p:grpSpPr>
        <a:xfrm>
          <a:off x="0" y="0"/>
          <a:ext cx="0" cy="0"/>
          <a:chOff x="0" y="0"/>
          <a:chExt cx="0" cy="0"/>
        </a:xfrm>
      </p:grpSpPr>
      <p:sp>
        <p:nvSpPr>
          <p:cNvPr id="65" name="Google Shape;65;p20"/>
          <p:cNvSpPr txBox="1"/>
          <p:nvPr>
            <p:ph idx="1" type="body"/>
          </p:nvPr>
        </p:nvSpPr>
        <p:spPr>
          <a:xfrm>
            <a:off x="4696375" y="105270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pic>
        <p:nvPicPr>
          <p:cNvPr id="66" name="Google Shape;66;p20"/>
          <p:cNvPicPr preferRelativeResize="0"/>
          <p:nvPr/>
        </p:nvPicPr>
        <p:blipFill rotWithShape="1">
          <a:blip r:embed="rId2">
            <a:alphaModFix/>
          </a:blip>
          <a:srcRect b="1995" l="0" r="0" t="8100"/>
          <a:stretch/>
        </p:blipFill>
        <p:spPr>
          <a:xfrm>
            <a:off x="0" y="0"/>
            <a:ext cx="4268599" cy="5143501"/>
          </a:xfrm>
          <a:prstGeom prst="rect">
            <a:avLst/>
          </a:prstGeom>
          <a:noFill/>
          <a:ln>
            <a:noFill/>
          </a:ln>
        </p:spPr>
      </p:pic>
      <p:sp>
        <p:nvSpPr>
          <p:cNvPr id="67" name="Google Shape;67;p20"/>
          <p:cNvSpPr txBox="1"/>
          <p:nvPr>
            <p:ph type="title"/>
          </p:nvPr>
        </p:nvSpPr>
        <p:spPr>
          <a:xfrm>
            <a:off x="989925" y="1827550"/>
            <a:ext cx="2065200" cy="17472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900"/>
              <a:buNone/>
              <a:defRPr sz="1900">
                <a:solidFill>
                  <a:schemeClr val="lt1"/>
                </a:solidFill>
              </a:defRPr>
            </a:lvl1pPr>
            <a:lvl2pPr lvl="1" rtl="0" algn="ctr">
              <a:spcBef>
                <a:spcPts val="0"/>
              </a:spcBef>
              <a:spcAft>
                <a:spcPts val="0"/>
              </a:spcAft>
              <a:buClr>
                <a:schemeClr val="lt1"/>
              </a:buClr>
              <a:buSzPts val="1900"/>
              <a:buNone/>
              <a:defRPr sz="1900">
                <a:solidFill>
                  <a:schemeClr val="lt1"/>
                </a:solidFill>
              </a:defRPr>
            </a:lvl2pPr>
            <a:lvl3pPr lvl="2" rtl="0" algn="ctr">
              <a:spcBef>
                <a:spcPts val="0"/>
              </a:spcBef>
              <a:spcAft>
                <a:spcPts val="0"/>
              </a:spcAft>
              <a:buClr>
                <a:schemeClr val="lt1"/>
              </a:buClr>
              <a:buSzPts val="1900"/>
              <a:buNone/>
              <a:defRPr sz="1900">
                <a:solidFill>
                  <a:schemeClr val="lt1"/>
                </a:solidFill>
              </a:defRPr>
            </a:lvl3pPr>
            <a:lvl4pPr lvl="3" rtl="0" algn="ctr">
              <a:spcBef>
                <a:spcPts val="0"/>
              </a:spcBef>
              <a:spcAft>
                <a:spcPts val="0"/>
              </a:spcAft>
              <a:buClr>
                <a:schemeClr val="lt1"/>
              </a:buClr>
              <a:buSzPts val="1900"/>
              <a:buNone/>
              <a:defRPr sz="1900">
                <a:solidFill>
                  <a:schemeClr val="lt1"/>
                </a:solidFill>
              </a:defRPr>
            </a:lvl4pPr>
            <a:lvl5pPr lvl="4" rtl="0" algn="ctr">
              <a:spcBef>
                <a:spcPts val="0"/>
              </a:spcBef>
              <a:spcAft>
                <a:spcPts val="0"/>
              </a:spcAft>
              <a:buClr>
                <a:schemeClr val="lt1"/>
              </a:buClr>
              <a:buSzPts val="1900"/>
              <a:buNone/>
              <a:defRPr sz="1900">
                <a:solidFill>
                  <a:schemeClr val="lt1"/>
                </a:solidFill>
              </a:defRPr>
            </a:lvl5pPr>
            <a:lvl6pPr lvl="5" rtl="0" algn="ctr">
              <a:spcBef>
                <a:spcPts val="0"/>
              </a:spcBef>
              <a:spcAft>
                <a:spcPts val="0"/>
              </a:spcAft>
              <a:buClr>
                <a:schemeClr val="lt1"/>
              </a:buClr>
              <a:buSzPts val="1900"/>
              <a:buNone/>
              <a:defRPr sz="1900">
                <a:solidFill>
                  <a:schemeClr val="lt1"/>
                </a:solidFill>
              </a:defRPr>
            </a:lvl6pPr>
            <a:lvl7pPr lvl="6" rtl="0" algn="ctr">
              <a:spcBef>
                <a:spcPts val="0"/>
              </a:spcBef>
              <a:spcAft>
                <a:spcPts val="0"/>
              </a:spcAft>
              <a:buClr>
                <a:schemeClr val="lt1"/>
              </a:buClr>
              <a:buSzPts val="1900"/>
              <a:buNone/>
              <a:defRPr sz="1900">
                <a:solidFill>
                  <a:schemeClr val="lt1"/>
                </a:solidFill>
              </a:defRPr>
            </a:lvl7pPr>
            <a:lvl8pPr lvl="7" rtl="0" algn="ctr">
              <a:spcBef>
                <a:spcPts val="0"/>
              </a:spcBef>
              <a:spcAft>
                <a:spcPts val="0"/>
              </a:spcAft>
              <a:buClr>
                <a:schemeClr val="lt1"/>
              </a:buClr>
              <a:buSzPts val="1900"/>
              <a:buNone/>
              <a:defRPr sz="1900">
                <a:solidFill>
                  <a:schemeClr val="lt1"/>
                </a:solidFill>
              </a:defRPr>
            </a:lvl8pPr>
            <a:lvl9pPr lvl="8" rtl="0" algn="ctr">
              <a:spcBef>
                <a:spcPts val="0"/>
              </a:spcBef>
              <a:spcAft>
                <a:spcPts val="0"/>
              </a:spcAft>
              <a:buClr>
                <a:schemeClr val="lt1"/>
              </a:buClr>
              <a:buSzPts val="1900"/>
              <a:buNone/>
              <a:defRPr sz="1900">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uki Cover Slide 2">
  <p:cSld name="TITLE_4">
    <p:bg>
      <p:bgPr>
        <a:blipFill>
          <a:blip r:embed="rId2">
            <a:alphaModFix/>
          </a:blip>
          <a:stretch>
            <a:fillRect/>
          </a:stretch>
        </a:blipFill>
      </p:bgPr>
    </p:bg>
    <p:spTree>
      <p:nvGrpSpPr>
        <p:cNvPr id="11" name="Shape 11"/>
        <p:cNvGrpSpPr/>
        <p:nvPr/>
      </p:nvGrpSpPr>
      <p:grpSpPr>
        <a:xfrm>
          <a:off x="0" y="0"/>
          <a:ext cx="0" cy="0"/>
          <a:chOff x="0" y="0"/>
          <a:chExt cx="0" cy="0"/>
        </a:xfrm>
      </p:grpSpPr>
      <p:pic>
        <p:nvPicPr>
          <p:cNvPr id="12" name="Google Shape;12;p3"/>
          <p:cNvPicPr preferRelativeResize="0"/>
          <p:nvPr/>
        </p:nvPicPr>
        <p:blipFill rotWithShape="1">
          <a:blip r:embed="rId3">
            <a:alphaModFix/>
          </a:blip>
          <a:srcRect b="0" l="0" r="0" t="0"/>
          <a:stretch/>
        </p:blipFill>
        <p:spPr>
          <a:xfrm>
            <a:off x="1599750" y="845050"/>
            <a:ext cx="6139325" cy="34533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3 1">
  <p:cSld name="CUSTOM_2_2_1_2_3_1">
    <p:bg>
      <p:bgPr>
        <a:solidFill>
          <a:srgbClr val="EEEEEE"/>
        </a:solidFill>
      </p:bgPr>
    </p:bg>
    <p:spTree>
      <p:nvGrpSpPr>
        <p:cNvPr id="68" name="Shape 68"/>
        <p:cNvGrpSpPr/>
        <p:nvPr/>
      </p:nvGrpSpPr>
      <p:grpSpPr>
        <a:xfrm>
          <a:off x="0" y="0"/>
          <a:ext cx="0" cy="0"/>
          <a:chOff x="0" y="0"/>
          <a:chExt cx="0" cy="0"/>
        </a:xfrm>
      </p:grpSpPr>
      <p:sp>
        <p:nvSpPr>
          <p:cNvPr id="69" name="Google Shape;69;p21"/>
          <p:cNvSpPr txBox="1"/>
          <p:nvPr>
            <p:ph idx="1" type="body"/>
          </p:nvPr>
        </p:nvSpPr>
        <p:spPr>
          <a:xfrm>
            <a:off x="4696375" y="105270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pic>
        <p:nvPicPr>
          <p:cNvPr id="70" name="Google Shape;70;p21"/>
          <p:cNvPicPr preferRelativeResize="0"/>
          <p:nvPr/>
        </p:nvPicPr>
        <p:blipFill rotWithShape="1">
          <a:blip r:embed="rId2">
            <a:alphaModFix/>
          </a:blip>
          <a:srcRect b="7374" l="0" r="0" t="7374"/>
          <a:stretch/>
        </p:blipFill>
        <p:spPr>
          <a:xfrm>
            <a:off x="0" y="0"/>
            <a:ext cx="4268598" cy="5143501"/>
          </a:xfrm>
          <a:prstGeom prst="rect">
            <a:avLst/>
          </a:prstGeom>
          <a:noFill/>
          <a:ln>
            <a:noFill/>
          </a:ln>
        </p:spPr>
      </p:pic>
      <p:sp>
        <p:nvSpPr>
          <p:cNvPr id="71" name="Google Shape;71;p21"/>
          <p:cNvSpPr txBox="1"/>
          <p:nvPr>
            <p:ph type="title"/>
          </p:nvPr>
        </p:nvSpPr>
        <p:spPr>
          <a:xfrm>
            <a:off x="989925" y="1827550"/>
            <a:ext cx="2065200" cy="17472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900"/>
              <a:buNone/>
              <a:defRPr sz="1900">
                <a:solidFill>
                  <a:schemeClr val="lt1"/>
                </a:solidFill>
              </a:defRPr>
            </a:lvl1pPr>
            <a:lvl2pPr lvl="1" rtl="0" algn="ctr">
              <a:spcBef>
                <a:spcPts val="0"/>
              </a:spcBef>
              <a:spcAft>
                <a:spcPts val="0"/>
              </a:spcAft>
              <a:buClr>
                <a:schemeClr val="lt1"/>
              </a:buClr>
              <a:buSzPts val="1900"/>
              <a:buNone/>
              <a:defRPr sz="1900">
                <a:solidFill>
                  <a:schemeClr val="lt1"/>
                </a:solidFill>
              </a:defRPr>
            </a:lvl2pPr>
            <a:lvl3pPr lvl="2" rtl="0" algn="ctr">
              <a:spcBef>
                <a:spcPts val="0"/>
              </a:spcBef>
              <a:spcAft>
                <a:spcPts val="0"/>
              </a:spcAft>
              <a:buClr>
                <a:schemeClr val="lt1"/>
              </a:buClr>
              <a:buSzPts val="1900"/>
              <a:buNone/>
              <a:defRPr sz="1900">
                <a:solidFill>
                  <a:schemeClr val="lt1"/>
                </a:solidFill>
              </a:defRPr>
            </a:lvl3pPr>
            <a:lvl4pPr lvl="3" rtl="0" algn="ctr">
              <a:spcBef>
                <a:spcPts val="0"/>
              </a:spcBef>
              <a:spcAft>
                <a:spcPts val="0"/>
              </a:spcAft>
              <a:buClr>
                <a:schemeClr val="lt1"/>
              </a:buClr>
              <a:buSzPts val="1900"/>
              <a:buNone/>
              <a:defRPr sz="1900">
                <a:solidFill>
                  <a:schemeClr val="lt1"/>
                </a:solidFill>
              </a:defRPr>
            </a:lvl4pPr>
            <a:lvl5pPr lvl="4" rtl="0" algn="ctr">
              <a:spcBef>
                <a:spcPts val="0"/>
              </a:spcBef>
              <a:spcAft>
                <a:spcPts val="0"/>
              </a:spcAft>
              <a:buClr>
                <a:schemeClr val="lt1"/>
              </a:buClr>
              <a:buSzPts val="1900"/>
              <a:buNone/>
              <a:defRPr sz="1900">
                <a:solidFill>
                  <a:schemeClr val="lt1"/>
                </a:solidFill>
              </a:defRPr>
            </a:lvl5pPr>
            <a:lvl6pPr lvl="5" rtl="0" algn="ctr">
              <a:spcBef>
                <a:spcPts val="0"/>
              </a:spcBef>
              <a:spcAft>
                <a:spcPts val="0"/>
              </a:spcAft>
              <a:buClr>
                <a:schemeClr val="lt1"/>
              </a:buClr>
              <a:buSzPts val="1900"/>
              <a:buNone/>
              <a:defRPr sz="1900">
                <a:solidFill>
                  <a:schemeClr val="lt1"/>
                </a:solidFill>
              </a:defRPr>
            </a:lvl6pPr>
            <a:lvl7pPr lvl="6" rtl="0" algn="ctr">
              <a:spcBef>
                <a:spcPts val="0"/>
              </a:spcBef>
              <a:spcAft>
                <a:spcPts val="0"/>
              </a:spcAft>
              <a:buClr>
                <a:schemeClr val="lt1"/>
              </a:buClr>
              <a:buSzPts val="1900"/>
              <a:buNone/>
              <a:defRPr sz="1900">
                <a:solidFill>
                  <a:schemeClr val="lt1"/>
                </a:solidFill>
              </a:defRPr>
            </a:lvl7pPr>
            <a:lvl8pPr lvl="7" rtl="0" algn="ctr">
              <a:spcBef>
                <a:spcPts val="0"/>
              </a:spcBef>
              <a:spcAft>
                <a:spcPts val="0"/>
              </a:spcAft>
              <a:buClr>
                <a:schemeClr val="lt1"/>
              </a:buClr>
              <a:buSzPts val="1900"/>
              <a:buNone/>
              <a:defRPr sz="1900">
                <a:solidFill>
                  <a:schemeClr val="lt1"/>
                </a:solidFill>
              </a:defRPr>
            </a:lvl8pPr>
            <a:lvl9pPr lvl="8" rtl="0" algn="ctr">
              <a:spcBef>
                <a:spcPts val="0"/>
              </a:spcBef>
              <a:spcAft>
                <a:spcPts val="0"/>
              </a:spcAft>
              <a:buClr>
                <a:schemeClr val="lt1"/>
              </a:buClr>
              <a:buSzPts val="1900"/>
              <a:buNone/>
              <a:defRPr sz="1900">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2">
  <p:cSld name="CUSTOM_2_2_1_2_2">
    <p:bg>
      <p:bgPr>
        <a:solidFill>
          <a:srgbClr val="EEEEEE"/>
        </a:solidFill>
      </p:bgPr>
    </p:bg>
    <p:spTree>
      <p:nvGrpSpPr>
        <p:cNvPr id="72" name="Shape 72"/>
        <p:cNvGrpSpPr/>
        <p:nvPr/>
      </p:nvGrpSpPr>
      <p:grpSpPr>
        <a:xfrm>
          <a:off x="0" y="0"/>
          <a:ext cx="0" cy="0"/>
          <a:chOff x="0" y="0"/>
          <a:chExt cx="0" cy="0"/>
        </a:xfrm>
      </p:grpSpPr>
      <p:sp>
        <p:nvSpPr>
          <p:cNvPr id="73" name="Google Shape;73;p22"/>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74" name="Google Shape;74;p22"/>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pic>
        <p:nvPicPr>
          <p:cNvPr id="75" name="Google Shape;75;p22"/>
          <p:cNvPicPr preferRelativeResize="0"/>
          <p:nvPr/>
        </p:nvPicPr>
        <p:blipFill rotWithShape="1">
          <a:blip r:embed="rId2">
            <a:alphaModFix/>
          </a:blip>
          <a:srcRect b="39" l="0" r="0" t="3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1">
  <p:cSld name="CUSTOM_2_2_1_2_1">
    <p:bg>
      <p:bgPr>
        <a:solidFill>
          <a:schemeClr val="dk1"/>
        </a:solidFill>
      </p:bgPr>
    </p:bg>
    <p:spTree>
      <p:nvGrpSpPr>
        <p:cNvPr id="76" name="Shape 76"/>
        <p:cNvGrpSpPr/>
        <p:nvPr/>
      </p:nvGrpSpPr>
      <p:grpSpPr>
        <a:xfrm>
          <a:off x="0" y="0"/>
          <a:ext cx="0" cy="0"/>
          <a:chOff x="0" y="0"/>
          <a:chExt cx="0" cy="0"/>
        </a:xfrm>
      </p:grpSpPr>
      <p:sp>
        <p:nvSpPr>
          <p:cNvPr id="77" name="Google Shape;77;p23"/>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900"/>
              <a:buNone/>
              <a:defRPr sz="1900">
                <a:solidFill>
                  <a:schemeClr val="lt1"/>
                </a:solidFill>
              </a:defRPr>
            </a:lvl1pPr>
            <a:lvl2pPr lvl="1" rtl="0">
              <a:spcBef>
                <a:spcPts val="0"/>
              </a:spcBef>
              <a:spcAft>
                <a:spcPts val="0"/>
              </a:spcAft>
              <a:buClr>
                <a:schemeClr val="lt1"/>
              </a:buClr>
              <a:buSzPts val="1900"/>
              <a:buNone/>
              <a:defRPr sz="1900">
                <a:solidFill>
                  <a:schemeClr val="lt1"/>
                </a:solidFill>
              </a:defRPr>
            </a:lvl2pPr>
            <a:lvl3pPr lvl="2" rtl="0">
              <a:spcBef>
                <a:spcPts val="0"/>
              </a:spcBef>
              <a:spcAft>
                <a:spcPts val="0"/>
              </a:spcAft>
              <a:buClr>
                <a:schemeClr val="lt1"/>
              </a:buClr>
              <a:buSzPts val="1900"/>
              <a:buNone/>
              <a:defRPr sz="1900">
                <a:solidFill>
                  <a:schemeClr val="lt1"/>
                </a:solidFill>
              </a:defRPr>
            </a:lvl3pPr>
            <a:lvl4pPr lvl="3" rtl="0">
              <a:spcBef>
                <a:spcPts val="0"/>
              </a:spcBef>
              <a:spcAft>
                <a:spcPts val="0"/>
              </a:spcAft>
              <a:buClr>
                <a:schemeClr val="lt1"/>
              </a:buClr>
              <a:buSzPts val="1900"/>
              <a:buNone/>
              <a:defRPr sz="1900">
                <a:solidFill>
                  <a:schemeClr val="lt1"/>
                </a:solidFill>
              </a:defRPr>
            </a:lvl4pPr>
            <a:lvl5pPr lvl="4" rtl="0">
              <a:spcBef>
                <a:spcPts val="0"/>
              </a:spcBef>
              <a:spcAft>
                <a:spcPts val="0"/>
              </a:spcAft>
              <a:buClr>
                <a:schemeClr val="lt1"/>
              </a:buClr>
              <a:buSzPts val="1900"/>
              <a:buNone/>
              <a:defRPr sz="1900">
                <a:solidFill>
                  <a:schemeClr val="lt1"/>
                </a:solidFill>
              </a:defRPr>
            </a:lvl5pPr>
            <a:lvl6pPr lvl="5" rtl="0">
              <a:spcBef>
                <a:spcPts val="0"/>
              </a:spcBef>
              <a:spcAft>
                <a:spcPts val="0"/>
              </a:spcAft>
              <a:buClr>
                <a:schemeClr val="lt1"/>
              </a:buClr>
              <a:buSzPts val="1900"/>
              <a:buNone/>
              <a:defRPr sz="1900">
                <a:solidFill>
                  <a:schemeClr val="lt1"/>
                </a:solidFill>
              </a:defRPr>
            </a:lvl6pPr>
            <a:lvl7pPr lvl="6" rtl="0">
              <a:spcBef>
                <a:spcPts val="0"/>
              </a:spcBef>
              <a:spcAft>
                <a:spcPts val="0"/>
              </a:spcAft>
              <a:buClr>
                <a:schemeClr val="lt1"/>
              </a:buClr>
              <a:buSzPts val="1900"/>
              <a:buNone/>
              <a:defRPr sz="1900">
                <a:solidFill>
                  <a:schemeClr val="lt1"/>
                </a:solidFill>
              </a:defRPr>
            </a:lvl7pPr>
            <a:lvl8pPr lvl="7" rtl="0">
              <a:spcBef>
                <a:spcPts val="0"/>
              </a:spcBef>
              <a:spcAft>
                <a:spcPts val="0"/>
              </a:spcAft>
              <a:buClr>
                <a:schemeClr val="lt1"/>
              </a:buClr>
              <a:buSzPts val="1900"/>
              <a:buNone/>
              <a:defRPr sz="1900">
                <a:solidFill>
                  <a:schemeClr val="lt1"/>
                </a:solidFill>
              </a:defRPr>
            </a:lvl8pPr>
            <a:lvl9pPr lvl="8" rtl="0">
              <a:spcBef>
                <a:spcPts val="0"/>
              </a:spcBef>
              <a:spcAft>
                <a:spcPts val="0"/>
              </a:spcAft>
              <a:buClr>
                <a:schemeClr val="lt1"/>
              </a:buClr>
              <a:buSzPts val="1900"/>
              <a:buNone/>
              <a:defRPr sz="1900">
                <a:solidFill>
                  <a:schemeClr val="lt1"/>
                </a:solidFill>
              </a:defRPr>
            </a:lvl9pPr>
          </a:lstStyle>
          <a:p/>
        </p:txBody>
      </p:sp>
      <p:sp>
        <p:nvSpPr>
          <p:cNvPr id="78" name="Google Shape;78;p23"/>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lt1"/>
              </a:buClr>
              <a:buSzPts val="1200"/>
              <a:buChar char="○"/>
              <a:defRPr>
                <a:solidFill>
                  <a:schemeClr val="lt1"/>
                </a:solidFill>
              </a:defRPr>
            </a:lvl5pPr>
            <a:lvl6pPr indent="-304800" lvl="5" marL="2743200" rtl="0">
              <a:lnSpc>
                <a:spcPct val="115000"/>
              </a:lnSpc>
              <a:spcBef>
                <a:spcPts val="0"/>
              </a:spcBef>
              <a:spcAft>
                <a:spcPts val="0"/>
              </a:spcAft>
              <a:buClr>
                <a:schemeClr val="lt1"/>
              </a:buClr>
              <a:buSzPts val="1200"/>
              <a:buChar char="■"/>
              <a:defRPr>
                <a:solidFill>
                  <a:schemeClr val="lt1"/>
                </a:solidFill>
              </a:defRPr>
            </a:lvl6pPr>
            <a:lvl7pPr indent="-304800" lvl="6" marL="3200400" rtl="0">
              <a:lnSpc>
                <a:spcPct val="115000"/>
              </a:lnSpc>
              <a:spcBef>
                <a:spcPts val="0"/>
              </a:spcBef>
              <a:spcAft>
                <a:spcPts val="0"/>
              </a:spcAft>
              <a:buClr>
                <a:schemeClr val="lt1"/>
              </a:buClr>
              <a:buSzPts val="1200"/>
              <a:buChar char="●"/>
              <a:defRPr>
                <a:solidFill>
                  <a:schemeClr val="lt1"/>
                </a:solidFill>
              </a:defRPr>
            </a:lvl7pPr>
            <a:lvl8pPr indent="-304800" lvl="7" marL="3657600" rtl="0">
              <a:lnSpc>
                <a:spcPct val="115000"/>
              </a:lnSpc>
              <a:spcBef>
                <a:spcPts val="0"/>
              </a:spcBef>
              <a:spcAft>
                <a:spcPts val="0"/>
              </a:spcAft>
              <a:buClr>
                <a:schemeClr val="lt1"/>
              </a:buClr>
              <a:buSzPts val="1200"/>
              <a:buChar char="○"/>
              <a:defRPr>
                <a:solidFill>
                  <a:schemeClr val="lt1"/>
                </a:solidFill>
              </a:defRPr>
            </a:lvl8pPr>
            <a:lvl9pPr indent="-304800" lvl="8" marL="4114800" rtl="0">
              <a:lnSpc>
                <a:spcPct val="115000"/>
              </a:lnSpc>
              <a:spcBef>
                <a:spcPts val="0"/>
              </a:spcBef>
              <a:spcAft>
                <a:spcPts val="0"/>
              </a:spcAft>
              <a:buClr>
                <a:schemeClr val="lt1"/>
              </a:buClr>
              <a:buSzPts val="1200"/>
              <a:buChar char="■"/>
              <a:defRPr>
                <a:solidFill>
                  <a:schemeClr val="lt1"/>
                </a:solidFill>
              </a:defRPr>
            </a:lvl9pPr>
          </a:lstStyle>
          <a:p/>
        </p:txBody>
      </p:sp>
      <p:pic>
        <p:nvPicPr>
          <p:cNvPr id="79" name="Google Shape;79;p23"/>
          <p:cNvPicPr preferRelativeResize="0"/>
          <p:nvPr/>
        </p:nvPicPr>
        <p:blipFill rotWithShape="1">
          <a:blip r:embed="rId2">
            <a:alphaModFix/>
          </a:blip>
          <a:srcRect b="19" l="0" r="0" t="9"/>
          <a:stretch/>
        </p:blipFill>
        <p:spPr>
          <a:xfrm>
            <a:off x="6277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left 2 1 1">
  <p:cSld name="CUSTOM_2_2_1_2_1_1">
    <p:bg>
      <p:bgPr>
        <a:solidFill>
          <a:schemeClr val="dk1"/>
        </a:solidFill>
      </p:bgPr>
    </p:bg>
    <p:spTree>
      <p:nvGrpSpPr>
        <p:cNvPr id="80" name="Shape 80"/>
        <p:cNvGrpSpPr/>
        <p:nvPr/>
      </p:nvGrpSpPr>
      <p:grpSpPr>
        <a:xfrm>
          <a:off x="0" y="0"/>
          <a:ext cx="0" cy="0"/>
          <a:chOff x="0" y="0"/>
          <a:chExt cx="0" cy="0"/>
        </a:xfrm>
      </p:grpSpPr>
      <p:sp>
        <p:nvSpPr>
          <p:cNvPr id="81" name="Google Shape;81;p24"/>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900"/>
              <a:buNone/>
              <a:defRPr sz="1900">
                <a:solidFill>
                  <a:schemeClr val="lt1"/>
                </a:solidFill>
              </a:defRPr>
            </a:lvl1pPr>
            <a:lvl2pPr lvl="1" rtl="0">
              <a:spcBef>
                <a:spcPts val="0"/>
              </a:spcBef>
              <a:spcAft>
                <a:spcPts val="0"/>
              </a:spcAft>
              <a:buClr>
                <a:schemeClr val="lt1"/>
              </a:buClr>
              <a:buSzPts val="1900"/>
              <a:buNone/>
              <a:defRPr sz="1900">
                <a:solidFill>
                  <a:schemeClr val="lt1"/>
                </a:solidFill>
              </a:defRPr>
            </a:lvl2pPr>
            <a:lvl3pPr lvl="2" rtl="0">
              <a:spcBef>
                <a:spcPts val="0"/>
              </a:spcBef>
              <a:spcAft>
                <a:spcPts val="0"/>
              </a:spcAft>
              <a:buClr>
                <a:schemeClr val="lt1"/>
              </a:buClr>
              <a:buSzPts val="1900"/>
              <a:buNone/>
              <a:defRPr sz="1900">
                <a:solidFill>
                  <a:schemeClr val="lt1"/>
                </a:solidFill>
              </a:defRPr>
            </a:lvl3pPr>
            <a:lvl4pPr lvl="3" rtl="0">
              <a:spcBef>
                <a:spcPts val="0"/>
              </a:spcBef>
              <a:spcAft>
                <a:spcPts val="0"/>
              </a:spcAft>
              <a:buClr>
                <a:schemeClr val="lt1"/>
              </a:buClr>
              <a:buSzPts val="1900"/>
              <a:buNone/>
              <a:defRPr sz="1900">
                <a:solidFill>
                  <a:schemeClr val="lt1"/>
                </a:solidFill>
              </a:defRPr>
            </a:lvl4pPr>
            <a:lvl5pPr lvl="4" rtl="0">
              <a:spcBef>
                <a:spcPts val="0"/>
              </a:spcBef>
              <a:spcAft>
                <a:spcPts val="0"/>
              </a:spcAft>
              <a:buClr>
                <a:schemeClr val="lt1"/>
              </a:buClr>
              <a:buSzPts val="1900"/>
              <a:buNone/>
              <a:defRPr sz="1900">
                <a:solidFill>
                  <a:schemeClr val="lt1"/>
                </a:solidFill>
              </a:defRPr>
            </a:lvl5pPr>
            <a:lvl6pPr lvl="5" rtl="0">
              <a:spcBef>
                <a:spcPts val="0"/>
              </a:spcBef>
              <a:spcAft>
                <a:spcPts val="0"/>
              </a:spcAft>
              <a:buClr>
                <a:schemeClr val="lt1"/>
              </a:buClr>
              <a:buSzPts val="1900"/>
              <a:buNone/>
              <a:defRPr sz="1900">
                <a:solidFill>
                  <a:schemeClr val="lt1"/>
                </a:solidFill>
              </a:defRPr>
            </a:lvl6pPr>
            <a:lvl7pPr lvl="6" rtl="0">
              <a:spcBef>
                <a:spcPts val="0"/>
              </a:spcBef>
              <a:spcAft>
                <a:spcPts val="0"/>
              </a:spcAft>
              <a:buClr>
                <a:schemeClr val="lt1"/>
              </a:buClr>
              <a:buSzPts val="1900"/>
              <a:buNone/>
              <a:defRPr sz="1900">
                <a:solidFill>
                  <a:schemeClr val="lt1"/>
                </a:solidFill>
              </a:defRPr>
            </a:lvl7pPr>
            <a:lvl8pPr lvl="7" rtl="0">
              <a:spcBef>
                <a:spcPts val="0"/>
              </a:spcBef>
              <a:spcAft>
                <a:spcPts val="0"/>
              </a:spcAft>
              <a:buClr>
                <a:schemeClr val="lt1"/>
              </a:buClr>
              <a:buSzPts val="1900"/>
              <a:buNone/>
              <a:defRPr sz="1900">
                <a:solidFill>
                  <a:schemeClr val="lt1"/>
                </a:solidFill>
              </a:defRPr>
            </a:lvl8pPr>
            <a:lvl9pPr lvl="8" rtl="0">
              <a:spcBef>
                <a:spcPts val="0"/>
              </a:spcBef>
              <a:spcAft>
                <a:spcPts val="0"/>
              </a:spcAft>
              <a:buClr>
                <a:schemeClr val="lt1"/>
              </a:buClr>
              <a:buSzPts val="1900"/>
              <a:buNone/>
              <a:defRPr sz="1900">
                <a:solidFill>
                  <a:schemeClr val="lt1"/>
                </a:solidFill>
              </a:defRPr>
            </a:lvl9pPr>
          </a:lstStyle>
          <a:p/>
        </p:txBody>
      </p:sp>
      <p:sp>
        <p:nvSpPr>
          <p:cNvPr id="82" name="Google Shape;82;p24"/>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lt1"/>
              </a:buClr>
              <a:buSzPts val="1200"/>
              <a:buChar char="○"/>
              <a:defRPr>
                <a:solidFill>
                  <a:schemeClr val="lt1"/>
                </a:solidFill>
              </a:defRPr>
            </a:lvl5pPr>
            <a:lvl6pPr indent="-304800" lvl="5" marL="2743200" rtl="0">
              <a:lnSpc>
                <a:spcPct val="115000"/>
              </a:lnSpc>
              <a:spcBef>
                <a:spcPts val="0"/>
              </a:spcBef>
              <a:spcAft>
                <a:spcPts val="0"/>
              </a:spcAft>
              <a:buClr>
                <a:schemeClr val="lt1"/>
              </a:buClr>
              <a:buSzPts val="1200"/>
              <a:buChar char="■"/>
              <a:defRPr>
                <a:solidFill>
                  <a:schemeClr val="lt1"/>
                </a:solidFill>
              </a:defRPr>
            </a:lvl6pPr>
            <a:lvl7pPr indent="-304800" lvl="6" marL="3200400" rtl="0">
              <a:lnSpc>
                <a:spcPct val="115000"/>
              </a:lnSpc>
              <a:spcBef>
                <a:spcPts val="0"/>
              </a:spcBef>
              <a:spcAft>
                <a:spcPts val="0"/>
              </a:spcAft>
              <a:buClr>
                <a:schemeClr val="lt1"/>
              </a:buClr>
              <a:buSzPts val="1200"/>
              <a:buChar char="●"/>
              <a:defRPr>
                <a:solidFill>
                  <a:schemeClr val="lt1"/>
                </a:solidFill>
              </a:defRPr>
            </a:lvl7pPr>
            <a:lvl8pPr indent="-304800" lvl="7" marL="3657600" rtl="0">
              <a:lnSpc>
                <a:spcPct val="115000"/>
              </a:lnSpc>
              <a:spcBef>
                <a:spcPts val="0"/>
              </a:spcBef>
              <a:spcAft>
                <a:spcPts val="0"/>
              </a:spcAft>
              <a:buClr>
                <a:schemeClr val="lt1"/>
              </a:buClr>
              <a:buSzPts val="1200"/>
              <a:buChar char="○"/>
              <a:defRPr>
                <a:solidFill>
                  <a:schemeClr val="lt1"/>
                </a:solidFill>
              </a:defRPr>
            </a:lvl8pPr>
            <a:lvl9pPr indent="-304800" lvl="8" marL="4114800" rtl="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image left">
  <p:cSld name="CUSTOM_2_2_1_1">
    <p:bg>
      <p:bgPr>
        <a:blipFill>
          <a:blip r:embed="rId2">
            <a:alphaModFix/>
          </a:blip>
          <a:stretch>
            <a:fillRect/>
          </a:stretch>
        </a:blipFill>
      </p:bgPr>
    </p:bg>
    <p:spTree>
      <p:nvGrpSpPr>
        <p:cNvPr id="83" name="Shape 83"/>
        <p:cNvGrpSpPr/>
        <p:nvPr/>
      </p:nvGrpSpPr>
      <p:grpSpPr>
        <a:xfrm>
          <a:off x="0" y="0"/>
          <a:ext cx="0" cy="0"/>
          <a:chOff x="0" y="0"/>
          <a:chExt cx="0" cy="0"/>
        </a:xfrm>
      </p:grpSpPr>
      <p:sp>
        <p:nvSpPr>
          <p:cNvPr id="84" name="Google Shape;84;p25"/>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85" name="Google Shape;85;p25"/>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things to remember">
  <p:cSld name="CUSTOM_2_1">
    <p:bg>
      <p:bgPr>
        <a:solidFill>
          <a:srgbClr val="EEEEEE"/>
        </a:solidFill>
      </p:bgPr>
    </p:bg>
    <p:spTree>
      <p:nvGrpSpPr>
        <p:cNvPr id="86" name="Shape 86"/>
        <p:cNvGrpSpPr/>
        <p:nvPr/>
      </p:nvGrpSpPr>
      <p:grpSpPr>
        <a:xfrm>
          <a:off x="0" y="0"/>
          <a:ext cx="0" cy="0"/>
          <a:chOff x="0" y="0"/>
          <a:chExt cx="0" cy="0"/>
        </a:xfrm>
      </p:grpSpPr>
      <p:sp>
        <p:nvSpPr>
          <p:cNvPr id="87" name="Google Shape;87;p26"/>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88" name="Google Shape;88;p26"/>
          <p:cNvSpPr txBox="1"/>
          <p:nvPr>
            <p:ph idx="1" type="body"/>
          </p:nvPr>
        </p:nvSpPr>
        <p:spPr>
          <a:xfrm>
            <a:off x="1297725" y="2460425"/>
            <a:ext cx="1766700" cy="22371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
        <p:nvSpPr>
          <p:cNvPr id="89" name="Google Shape;89;p26"/>
          <p:cNvSpPr txBox="1"/>
          <p:nvPr>
            <p:ph idx="2" type="body"/>
          </p:nvPr>
        </p:nvSpPr>
        <p:spPr>
          <a:xfrm>
            <a:off x="3688650" y="2460425"/>
            <a:ext cx="1766700" cy="22371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
        <p:nvSpPr>
          <p:cNvPr id="90" name="Google Shape;90;p26"/>
          <p:cNvSpPr txBox="1"/>
          <p:nvPr>
            <p:ph idx="3" type="body"/>
          </p:nvPr>
        </p:nvSpPr>
        <p:spPr>
          <a:xfrm>
            <a:off x="6079575" y="2460425"/>
            <a:ext cx="1766700" cy="22371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
        <p:nvSpPr>
          <p:cNvPr id="91" name="Google Shape;91;p26"/>
          <p:cNvSpPr/>
          <p:nvPr/>
        </p:nvSpPr>
        <p:spPr>
          <a:xfrm>
            <a:off x="1872525" y="1688475"/>
            <a:ext cx="617100" cy="617100"/>
          </a:xfrm>
          <a:prstGeom prst="ellipse">
            <a:avLst/>
          </a:prstGeom>
          <a:solidFill>
            <a:srgbClr val="27BD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chemeClr val="lt1"/>
                </a:solidFill>
                <a:latin typeface="Ubuntu"/>
                <a:ea typeface="Ubuntu"/>
                <a:cs typeface="Ubuntu"/>
                <a:sym typeface="Ubuntu"/>
              </a:rPr>
              <a:t>1</a:t>
            </a:r>
            <a:endParaRPr b="1" sz="1800">
              <a:solidFill>
                <a:schemeClr val="lt1"/>
              </a:solidFill>
              <a:latin typeface="Ubuntu"/>
              <a:ea typeface="Ubuntu"/>
              <a:cs typeface="Ubuntu"/>
              <a:sym typeface="Ubuntu"/>
            </a:endParaRPr>
          </a:p>
        </p:txBody>
      </p:sp>
      <p:sp>
        <p:nvSpPr>
          <p:cNvPr id="92" name="Google Shape;92;p26"/>
          <p:cNvSpPr/>
          <p:nvPr/>
        </p:nvSpPr>
        <p:spPr>
          <a:xfrm>
            <a:off x="4263450" y="1688475"/>
            <a:ext cx="617100" cy="617100"/>
          </a:xfrm>
          <a:prstGeom prst="ellipse">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dk1"/>
                </a:solidFill>
                <a:latin typeface="Ubuntu"/>
                <a:ea typeface="Ubuntu"/>
                <a:cs typeface="Ubuntu"/>
                <a:sym typeface="Ubuntu"/>
              </a:rPr>
              <a:t>2</a:t>
            </a:r>
            <a:endParaRPr>
              <a:solidFill>
                <a:schemeClr val="dk1"/>
              </a:solidFill>
              <a:latin typeface="Ubuntu"/>
              <a:ea typeface="Ubuntu"/>
              <a:cs typeface="Ubuntu"/>
              <a:sym typeface="Ubuntu"/>
            </a:endParaRPr>
          </a:p>
        </p:txBody>
      </p:sp>
      <p:sp>
        <p:nvSpPr>
          <p:cNvPr id="93" name="Google Shape;93;p26"/>
          <p:cNvSpPr/>
          <p:nvPr/>
        </p:nvSpPr>
        <p:spPr>
          <a:xfrm>
            <a:off x="6654375" y="1688475"/>
            <a:ext cx="617100" cy="617100"/>
          </a:xfrm>
          <a:prstGeom prst="ellipse">
            <a:avLst/>
          </a:prstGeom>
          <a:solidFill>
            <a:srgbClr val="D54280"/>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800">
                <a:solidFill>
                  <a:schemeClr val="lt1"/>
                </a:solidFill>
                <a:latin typeface="Ubuntu"/>
                <a:ea typeface="Ubuntu"/>
                <a:cs typeface="Ubuntu"/>
                <a:sym typeface="Ubuntu"/>
              </a:rPr>
              <a:t>3</a:t>
            </a:r>
            <a:endParaRPr>
              <a:latin typeface="Ubuntu"/>
              <a:ea typeface="Ubuntu"/>
              <a:cs typeface="Ubuntu"/>
              <a:sym typeface="Ubuntu"/>
            </a:endParaRPr>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27"/>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96" name="Google Shape;96;p27"/>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lt1"/>
              </a:buClr>
              <a:buSzPts val="1200"/>
              <a:buChar char="○"/>
              <a:defRPr>
                <a:solidFill>
                  <a:schemeClr val="lt1"/>
                </a:solidFill>
              </a:defRPr>
            </a:lvl5pPr>
            <a:lvl6pPr indent="-304800" lvl="5" marL="2743200" rtl="0" algn="ctr">
              <a:lnSpc>
                <a:spcPct val="115000"/>
              </a:lnSpc>
              <a:spcBef>
                <a:spcPts val="0"/>
              </a:spcBef>
              <a:spcAft>
                <a:spcPts val="0"/>
              </a:spcAft>
              <a:buClr>
                <a:schemeClr val="lt1"/>
              </a:buClr>
              <a:buSzPts val="1200"/>
              <a:buChar char="■"/>
              <a:defRPr>
                <a:solidFill>
                  <a:schemeClr val="lt1"/>
                </a:solidFill>
              </a:defRPr>
            </a:lvl6pPr>
            <a:lvl7pPr indent="-304800" lvl="6" marL="3200400" rtl="0" algn="ctr">
              <a:lnSpc>
                <a:spcPct val="115000"/>
              </a:lnSpc>
              <a:spcBef>
                <a:spcPts val="0"/>
              </a:spcBef>
              <a:spcAft>
                <a:spcPts val="0"/>
              </a:spcAft>
              <a:buClr>
                <a:schemeClr val="lt1"/>
              </a:buClr>
              <a:buSzPts val="1200"/>
              <a:buChar char="●"/>
              <a:defRPr>
                <a:solidFill>
                  <a:schemeClr val="lt1"/>
                </a:solidFill>
              </a:defRPr>
            </a:lvl7pPr>
            <a:lvl8pPr indent="-304800" lvl="7" marL="3657600" rtl="0" algn="ctr">
              <a:lnSpc>
                <a:spcPct val="115000"/>
              </a:lnSpc>
              <a:spcBef>
                <a:spcPts val="0"/>
              </a:spcBef>
              <a:spcAft>
                <a:spcPts val="0"/>
              </a:spcAft>
              <a:buClr>
                <a:schemeClr val="lt1"/>
              </a:buClr>
              <a:buSzPts val="1200"/>
              <a:buChar char="○"/>
              <a:defRPr>
                <a:solidFill>
                  <a:schemeClr val="lt1"/>
                </a:solidFill>
              </a:defRPr>
            </a:lvl8pPr>
            <a:lvl9pPr indent="-304800" lvl="8" marL="4114800" rtl="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2">
  <p:cSld name="TITLE_2_2">
    <p:bg>
      <p:bgPr>
        <a:blipFill>
          <a:blip r:embed="rId2">
            <a:alphaModFix/>
          </a:blip>
          <a:stretch>
            <a:fillRect/>
          </a:stretch>
        </a:blipFill>
      </p:bgPr>
    </p:bg>
    <p:spTree>
      <p:nvGrpSpPr>
        <p:cNvPr id="97" name="Shape 97"/>
        <p:cNvGrpSpPr/>
        <p:nvPr/>
      </p:nvGrpSpPr>
      <p:grpSpPr>
        <a:xfrm>
          <a:off x="0" y="0"/>
          <a:ext cx="0" cy="0"/>
          <a:chOff x="0" y="0"/>
          <a:chExt cx="0" cy="0"/>
        </a:xfrm>
      </p:grpSpPr>
      <p:sp>
        <p:nvSpPr>
          <p:cNvPr id="98" name="Google Shape;98;p28"/>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600"/>
              <a:buFont typeface="Ubuntu"/>
              <a:buNone/>
              <a:defRPr b="1" sz="3600">
                <a:latin typeface="Ubuntu"/>
                <a:ea typeface="Ubuntu"/>
                <a:cs typeface="Ubuntu"/>
                <a:sym typeface="Ubuntu"/>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99" name="Google Shape;99;p28"/>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Font typeface="Ubuntu"/>
              <a:buChar char="●"/>
              <a:defRPr b="1" sz="1800">
                <a:latin typeface="Ubuntu"/>
                <a:ea typeface="Ubuntu"/>
                <a:cs typeface="Ubuntu"/>
                <a:sym typeface="Ubuntu"/>
              </a:defRPr>
            </a:lvl1pPr>
            <a:lvl2pPr indent="-304800" lvl="1" marL="914400" rtl="0" algn="ctr">
              <a:lnSpc>
                <a:spcPct val="115000"/>
              </a:lnSpc>
              <a:spcBef>
                <a:spcPts val="0"/>
              </a:spcBef>
              <a:spcAft>
                <a:spcPts val="0"/>
              </a:spcAft>
              <a:buSzPts val="1200"/>
              <a:buFont typeface="Ubuntu"/>
              <a:buChar char="○"/>
              <a:defRPr>
                <a:latin typeface="Ubuntu"/>
                <a:ea typeface="Ubuntu"/>
                <a:cs typeface="Ubuntu"/>
                <a:sym typeface="Ubuntu"/>
              </a:defRPr>
            </a:lvl2pPr>
            <a:lvl3pPr indent="-304800" lvl="2" marL="1371600" rtl="0" algn="ctr">
              <a:lnSpc>
                <a:spcPct val="115000"/>
              </a:lnSpc>
              <a:spcBef>
                <a:spcPts val="0"/>
              </a:spcBef>
              <a:spcAft>
                <a:spcPts val="0"/>
              </a:spcAft>
              <a:buSzPts val="1200"/>
              <a:buFont typeface="Ubuntu Light"/>
              <a:buChar char="■"/>
              <a:defRPr>
                <a:latin typeface="Ubuntu Light"/>
                <a:ea typeface="Ubuntu Light"/>
                <a:cs typeface="Ubuntu Light"/>
                <a:sym typeface="Ubuntu Light"/>
              </a:defRPr>
            </a:lvl3pPr>
            <a:lvl4pPr indent="-304800" lvl="3" marL="1828800" rtl="0" algn="ctr">
              <a:lnSpc>
                <a:spcPct val="115000"/>
              </a:lnSpc>
              <a:spcBef>
                <a:spcPts val="0"/>
              </a:spcBef>
              <a:spcAft>
                <a:spcPts val="0"/>
              </a:spcAft>
              <a:buSzPts val="1200"/>
              <a:buFont typeface="Ubuntu Light"/>
              <a:buChar char="●"/>
              <a:defRPr i="1">
                <a:latin typeface="Ubuntu Light"/>
                <a:ea typeface="Ubuntu Light"/>
                <a:cs typeface="Ubuntu Light"/>
                <a:sym typeface="Ubuntu Light"/>
              </a:defRPr>
            </a:lvl4pPr>
            <a:lvl5pPr indent="-304800" lvl="4" marL="2286000" rtl="0" algn="ctr">
              <a:lnSpc>
                <a:spcPct val="115000"/>
              </a:lnSpc>
              <a:spcBef>
                <a:spcPts val="0"/>
              </a:spcBef>
              <a:spcAft>
                <a:spcPts val="0"/>
              </a:spcAft>
              <a:buSzPts val="1200"/>
              <a:buChar char="○"/>
              <a:defRPr/>
            </a:lvl5pPr>
            <a:lvl6pPr indent="-304800" lvl="5" marL="2743200" rtl="0" algn="ctr">
              <a:lnSpc>
                <a:spcPct val="115000"/>
              </a:lnSpc>
              <a:spcBef>
                <a:spcPts val="0"/>
              </a:spcBef>
              <a:spcAft>
                <a:spcPts val="0"/>
              </a:spcAft>
              <a:buSzPts val="1200"/>
              <a:buChar char="■"/>
              <a:defRPr/>
            </a:lvl6pPr>
            <a:lvl7pPr indent="-304800" lvl="6" marL="3200400" rtl="0" algn="ctr">
              <a:lnSpc>
                <a:spcPct val="115000"/>
              </a:lnSpc>
              <a:spcBef>
                <a:spcPts val="0"/>
              </a:spcBef>
              <a:spcAft>
                <a:spcPts val="0"/>
              </a:spcAft>
              <a:buSzPts val="1200"/>
              <a:buChar char="●"/>
              <a:defRPr/>
            </a:lvl7pPr>
            <a:lvl8pPr indent="-304800" lvl="7" marL="3657600" rtl="0" algn="ctr">
              <a:lnSpc>
                <a:spcPct val="115000"/>
              </a:lnSpc>
              <a:spcBef>
                <a:spcPts val="0"/>
              </a:spcBef>
              <a:spcAft>
                <a:spcPts val="0"/>
              </a:spcAft>
              <a:buSzPts val="1200"/>
              <a:buChar char="○"/>
              <a:defRPr/>
            </a:lvl8pPr>
            <a:lvl9pPr indent="-304800" lvl="8" marL="4114800" rtl="0" algn="ctr">
              <a:lnSpc>
                <a:spcPct val="115000"/>
              </a:lnSpc>
              <a:spcBef>
                <a:spcPts val="0"/>
              </a:spcBef>
              <a:spcAft>
                <a:spcPts val="0"/>
              </a:spcAft>
              <a:buSzPts val="12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blipFill>
          <a:blip r:embed="rId2">
            <a:alphaModFix/>
          </a:blip>
          <a:stretch>
            <a:fillRect/>
          </a:stretch>
        </a:blipFill>
      </p:bgPr>
    </p:bg>
    <p:spTree>
      <p:nvGrpSpPr>
        <p:cNvPr id="100" name="Shape 100"/>
        <p:cNvGrpSpPr/>
        <p:nvPr/>
      </p:nvGrpSpPr>
      <p:grpSpPr>
        <a:xfrm>
          <a:off x="0" y="0"/>
          <a:ext cx="0" cy="0"/>
          <a:chOff x="0" y="0"/>
          <a:chExt cx="0" cy="0"/>
        </a:xfrm>
      </p:grpSpPr>
      <p:sp>
        <p:nvSpPr>
          <p:cNvPr id="101" name="Google Shape;101;p29"/>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02" name="Google Shape;102;p29"/>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lt1"/>
              </a:buClr>
              <a:buSzPts val="1200"/>
              <a:buChar char="○"/>
              <a:defRPr>
                <a:solidFill>
                  <a:schemeClr val="lt1"/>
                </a:solidFill>
              </a:defRPr>
            </a:lvl5pPr>
            <a:lvl6pPr indent="-304800" lvl="5" marL="2743200" rtl="0" algn="ctr">
              <a:lnSpc>
                <a:spcPct val="115000"/>
              </a:lnSpc>
              <a:spcBef>
                <a:spcPts val="0"/>
              </a:spcBef>
              <a:spcAft>
                <a:spcPts val="0"/>
              </a:spcAft>
              <a:buClr>
                <a:schemeClr val="lt1"/>
              </a:buClr>
              <a:buSzPts val="1200"/>
              <a:buChar char="■"/>
              <a:defRPr>
                <a:solidFill>
                  <a:schemeClr val="lt1"/>
                </a:solidFill>
              </a:defRPr>
            </a:lvl6pPr>
            <a:lvl7pPr indent="-304800" lvl="6" marL="3200400" rtl="0" algn="ctr">
              <a:lnSpc>
                <a:spcPct val="115000"/>
              </a:lnSpc>
              <a:spcBef>
                <a:spcPts val="0"/>
              </a:spcBef>
              <a:spcAft>
                <a:spcPts val="0"/>
              </a:spcAft>
              <a:buClr>
                <a:schemeClr val="lt1"/>
              </a:buClr>
              <a:buSzPts val="1200"/>
              <a:buChar char="●"/>
              <a:defRPr>
                <a:solidFill>
                  <a:schemeClr val="lt1"/>
                </a:solidFill>
              </a:defRPr>
            </a:lvl7pPr>
            <a:lvl8pPr indent="-304800" lvl="7" marL="3657600" rtl="0" algn="ctr">
              <a:lnSpc>
                <a:spcPct val="115000"/>
              </a:lnSpc>
              <a:spcBef>
                <a:spcPts val="0"/>
              </a:spcBef>
              <a:spcAft>
                <a:spcPts val="0"/>
              </a:spcAft>
              <a:buClr>
                <a:schemeClr val="lt1"/>
              </a:buClr>
              <a:buSzPts val="1200"/>
              <a:buChar char="○"/>
              <a:defRPr>
                <a:solidFill>
                  <a:schemeClr val="lt1"/>
                </a:solidFill>
              </a:defRPr>
            </a:lvl8pPr>
            <a:lvl9pPr indent="-304800" lvl="8" marL="4114800" rtl="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bg>
      <p:bgPr>
        <a:blipFill>
          <a:blip r:embed="rId2">
            <a:alphaModFix/>
          </a:blip>
          <a:stretch>
            <a:fillRect/>
          </a:stretch>
        </a:blipFill>
      </p:bgPr>
    </p:bg>
    <p:spTree>
      <p:nvGrpSpPr>
        <p:cNvPr id="103" name="Shape 103"/>
        <p:cNvGrpSpPr/>
        <p:nvPr/>
      </p:nvGrpSpPr>
      <p:grpSpPr>
        <a:xfrm>
          <a:off x="0" y="0"/>
          <a:ext cx="0" cy="0"/>
          <a:chOff x="0" y="0"/>
          <a:chExt cx="0" cy="0"/>
        </a:xfrm>
      </p:grpSpPr>
      <p:sp>
        <p:nvSpPr>
          <p:cNvPr id="104" name="Google Shape;104;p30"/>
          <p:cNvSpPr txBox="1"/>
          <p:nvPr>
            <p:ph type="title"/>
          </p:nvPr>
        </p:nvSpPr>
        <p:spPr>
          <a:xfrm>
            <a:off x="311700" y="18524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600"/>
              <a:buFont typeface="Ubuntu"/>
              <a:buNone/>
              <a:defRPr b="1" sz="3600">
                <a:latin typeface="Ubuntu"/>
                <a:ea typeface="Ubuntu"/>
                <a:cs typeface="Ubuntu"/>
                <a:sym typeface="Ubuntu"/>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105" name="Google Shape;105;p30"/>
          <p:cNvSpPr txBox="1"/>
          <p:nvPr>
            <p:ph idx="1" type="body"/>
          </p:nvPr>
        </p:nvSpPr>
        <p:spPr>
          <a:xfrm>
            <a:off x="471725" y="2698550"/>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p:cSld name="CUSTOM_2">
    <p:bg>
      <p:bgPr>
        <a:solidFill>
          <a:srgbClr val="EEEEEE"/>
        </a:solidFill>
      </p:bgPr>
    </p:bg>
    <p:spTree>
      <p:nvGrpSpPr>
        <p:cNvPr id="13" name="Shape 13"/>
        <p:cNvGrpSpPr/>
        <p:nvPr/>
      </p:nvGrpSpPr>
      <p:grpSpPr>
        <a:xfrm>
          <a:off x="0" y="0"/>
          <a:ext cx="0" cy="0"/>
          <a:chOff x="0" y="0"/>
          <a:chExt cx="0" cy="0"/>
        </a:xfrm>
      </p:grpSpPr>
      <p:sp>
        <p:nvSpPr>
          <p:cNvPr id="14" name="Google Shape;14;p4"/>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a:spcBef>
                <a:spcPts val="0"/>
              </a:spcBef>
              <a:spcAft>
                <a:spcPts val="0"/>
              </a:spcAft>
              <a:buSzPts val="1900"/>
              <a:buNone/>
              <a:defRPr sz="1900"/>
            </a:lvl1pPr>
            <a:lvl2pPr lvl="1">
              <a:spcBef>
                <a:spcPts val="0"/>
              </a:spcBef>
              <a:spcAft>
                <a:spcPts val="0"/>
              </a:spcAft>
              <a:buSzPts val="1900"/>
              <a:buNone/>
              <a:defRPr sz="1900"/>
            </a:lvl2pPr>
            <a:lvl3pPr lvl="2">
              <a:spcBef>
                <a:spcPts val="0"/>
              </a:spcBef>
              <a:spcAft>
                <a:spcPts val="0"/>
              </a:spcAft>
              <a:buSzPts val="1900"/>
              <a:buNone/>
              <a:defRPr sz="1900"/>
            </a:lvl3pPr>
            <a:lvl4pPr lvl="3">
              <a:spcBef>
                <a:spcPts val="0"/>
              </a:spcBef>
              <a:spcAft>
                <a:spcPts val="0"/>
              </a:spcAft>
              <a:buSzPts val="1900"/>
              <a:buNone/>
              <a:defRPr sz="1900"/>
            </a:lvl4pPr>
            <a:lvl5pPr lvl="4">
              <a:spcBef>
                <a:spcPts val="0"/>
              </a:spcBef>
              <a:spcAft>
                <a:spcPts val="0"/>
              </a:spcAft>
              <a:buSzPts val="1900"/>
              <a:buNone/>
              <a:defRPr sz="1900"/>
            </a:lvl5pPr>
            <a:lvl6pPr lvl="5">
              <a:spcBef>
                <a:spcPts val="0"/>
              </a:spcBef>
              <a:spcAft>
                <a:spcPts val="0"/>
              </a:spcAft>
              <a:buSzPts val="1900"/>
              <a:buNone/>
              <a:defRPr sz="1900"/>
            </a:lvl6pPr>
            <a:lvl7pPr lvl="6">
              <a:spcBef>
                <a:spcPts val="0"/>
              </a:spcBef>
              <a:spcAft>
                <a:spcPts val="0"/>
              </a:spcAft>
              <a:buSzPts val="1900"/>
              <a:buNone/>
              <a:defRPr sz="1900"/>
            </a:lvl7pPr>
            <a:lvl8pPr lvl="7">
              <a:spcBef>
                <a:spcPts val="0"/>
              </a:spcBef>
              <a:spcAft>
                <a:spcPts val="0"/>
              </a:spcAft>
              <a:buSzPts val="1900"/>
              <a:buNone/>
              <a:defRPr sz="1900"/>
            </a:lvl8pPr>
            <a:lvl9pPr lvl="8">
              <a:spcBef>
                <a:spcPts val="0"/>
              </a:spcBef>
              <a:spcAft>
                <a:spcPts val="0"/>
              </a:spcAft>
              <a:buSzPts val="1900"/>
              <a:buNone/>
              <a:defRPr sz="1900"/>
            </a:lvl9pPr>
          </a:lstStyle>
          <a:p/>
        </p:txBody>
      </p:sp>
      <p:sp>
        <p:nvSpPr>
          <p:cNvPr id="15" name="Google Shape;15;p4"/>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2">
  <p:cSld name="TITLE_1_3">
    <p:bg>
      <p:bgPr>
        <a:blipFill>
          <a:blip r:embed="rId2">
            <a:alphaModFix/>
          </a:blip>
          <a:stretch>
            <a:fillRect/>
          </a:stretch>
        </a:blipFill>
      </p:bgPr>
    </p:bg>
    <p:spTree>
      <p:nvGrpSpPr>
        <p:cNvPr id="106" name="Shape 106"/>
        <p:cNvGrpSpPr/>
        <p:nvPr/>
      </p:nvGrpSpPr>
      <p:grpSpPr>
        <a:xfrm>
          <a:off x="0" y="0"/>
          <a:ext cx="0" cy="0"/>
          <a:chOff x="0" y="0"/>
          <a:chExt cx="0" cy="0"/>
        </a:xfrm>
      </p:grpSpPr>
      <p:sp>
        <p:nvSpPr>
          <p:cNvPr id="107" name="Google Shape;107;p31"/>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08" name="Google Shape;108;p31"/>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p:cSld name="TITLE_1_2">
    <p:bg>
      <p:bgPr>
        <a:blipFill>
          <a:blip r:embed="rId2">
            <a:alphaModFix/>
          </a:blip>
          <a:stretch>
            <a:fillRect/>
          </a:stretch>
        </a:blipFill>
      </p:bgPr>
    </p:bg>
    <p:spTree>
      <p:nvGrpSpPr>
        <p:cNvPr id="109" name="Shape 109"/>
        <p:cNvGrpSpPr/>
        <p:nvPr/>
      </p:nvGrpSpPr>
      <p:grpSpPr>
        <a:xfrm>
          <a:off x="0" y="0"/>
          <a:ext cx="0" cy="0"/>
          <a:chOff x="0" y="0"/>
          <a:chExt cx="0" cy="0"/>
        </a:xfrm>
      </p:grpSpPr>
      <p:sp>
        <p:nvSpPr>
          <p:cNvPr id="110" name="Google Shape;110;p32"/>
          <p:cNvSpPr txBox="1"/>
          <p:nvPr>
            <p:ph type="title"/>
          </p:nvPr>
        </p:nvSpPr>
        <p:spPr>
          <a:xfrm>
            <a:off x="3065375" y="639850"/>
            <a:ext cx="5220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11" name="Google Shape;111;p32"/>
          <p:cNvSpPr txBox="1"/>
          <p:nvPr>
            <p:ph idx="1" type="body"/>
          </p:nvPr>
        </p:nvSpPr>
        <p:spPr>
          <a:xfrm>
            <a:off x="3065375" y="1432150"/>
            <a:ext cx="52200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p:cSld name="TITLE_1_2_3">
    <p:bg>
      <p:bgPr>
        <a:blipFill>
          <a:blip r:embed="rId2">
            <a:alphaModFix/>
          </a:blip>
          <a:stretch>
            <a:fillRect/>
          </a:stretch>
        </a:blipFill>
      </p:bgPr>
    </p:bg>
    <p:spTree>
      <p:nvGrpSpPr>
        <p:cNvPr id="112" name="Shape 112"/>
        <p:cNvGrpSpPr/>
        <p:nvPr/>
      </p:nvGrpSpPr>
      <p:grpSpPr>
        <a:xfrm>
          <a:off x="0" y="0"/>
          <a:ext cx="0" cy="0"/>
          <a:chOff x="0" y="0"/>
          <a:chExt cx="0" cy="0"/>
        </a:xfrm>
      </p:grpSpPr>
      <p:sp>
        <p:nvSpPr>
          <p:cNvPr id="113" name="Google Shape;113;p33"/>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900"/>
              <a:buNone/>
              <a:defRPr sz="1900"/>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114" name="Google Shape;114;p33"/>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3">
  <p:cSld name="TITLE_1_2_3_3">
    <p:bg>
      <p:bgPr>
        <a:solidFill>
          <a:srgbClr val="EEEEEE"/>
        </a:solidFill>
      </p:bgPr>
    </p:bg>
    <p:spTree>
      <p:nvGrpSpPr>
        <p:cNvPr id="115" name="Shape 115"/>
        <p:cNvGrpSpPr/>
        <p:nvPr/>
      </p:nvGrpSpPr>
      <p:grpSpPr>
        <a:xfrm>
          <a:off x="0" y="0"/>
          <a:ext cx="0" cy="0"/>
          <a:chOff x="0" y="0"/>
          <a:chExt cx="0" cy="0"/>
        </a:xfrm>
      </p:grpSpPr>
      <p:pic>
        <p:nvPicPr>
          <p:cNvPr id="116" name="Google Shape;116;p34"/>
          <p:cNvPicPr preferRelativeResize="0"/>
          <p:nvPr/>
        </p:nvPicPr>
        <p:blipFill rotWithShape="1">
          <a:blip r:embed="rId2">
            <a:alphaModFix/>
          </a:blip>
          <a:srcRect b="0" l="21259" r="-21259" t="22791"/>
          <a:stretch/>
        </p:blipFill>
        <p:spPr>
          <a:xfrm rot="5400000">
            <a:off x="7476712" y="217063"/>
            <a:ext cx="1904951" cy="1470824"/>
          </a:xfrm>
          <a:prstGeom prst="rect">
            <a:avLst/>
          </a:prstGeom>
          <a:noFill/>
          <a:ln>
            <a:noFill/>
          </a:ln>
        </p:spPr>
      </p:pic>
      <p:pic>
        <p:nvPicPr>
          <p:cNvPr id="117" name="Google Shape;117;p34"/>
          <p:cNvPicPr preferRelativeResize="0"/>
          <p:nvPr/>
        </p:nvPicPr>
        <p:blipFill rotWithShape="1">
          <a:blip r:embed="rId3">
            <a:alphaModFix/>
          </a:blip>
          <a:srcRect b="14266" l="50937" r="0" t="0"/>
          <a:stretch/>
        </p:blipFill>
        <p:spPr>
          <a:xfrm>
            <a:off x="0" y="4050900"/>
            <a:ext cx="723275" cy="1092600"/>
          </a:xfrm>
          <a:prstGeom prst="rect">
            <a:avLst/>
          </a:prstGeom>
          <a:noFill/>
          <a:ln>
            <a:noFill/>
          </a:ln>
        </p:spPr>
      </p:pic>
      <p:sp>
        <p:nvSpPr>
          <p:cNvPr id="118" name="Google Shape;118;p34"/>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1900"/>
              <a:buNone/>
              <a:defRPr sz="1900"/>
            </a:lvl1pPr>
            <a:lvl2pPr lvl="1" rtl="0" algn="ctr">
              <a:spcBef>
                <a:spcPts val="0"/>
              </a:spcBef>
              <a:spcAft>
                <a:spcPts val="0"/>
              </a:spcAft>
              <a:buSzPts val="1900"/>
              <a:buNone/>
              <a:defRPr sz="1900"/>
            </a:lvl2pPr>
            <a:lvl3pPr lvl="2" rtl="0" algn="ctr">
              <a:spcBef>
                <a:spcPts val="0"/>
              </a:spcBef>
              <a:spcAft>
                <a:spcPts val="0"/>
              </a:spcAft>
              <a:buSzPts val="1900"/>
              <a:buNone/>
              <a:defRPr sz="1900"/>
            </a:lvl3pPr>
            <a:lvl4pPr lvl="3" rtl="0" algn="ctr">
              <a:spcBef>
                <a:spcPts val="0"/>
              </a:spcBef>
              <a:spcAft>
                <a:spcPts val="0"/>
              </a:spcAft>
              <a:buSzPts val="1900"/>
              <a:buNone/>
              <a:defRPr sz="1900"/>
            </a:lvl4pPr>
            <a:lvl5pPr lvl="4" rtl="0" algn="ctr">
              <a:spcBef>
                <a:spcPts val="0"/>
              </a:spcBef>
              <a:spcAft>
                <a:spcPts val="0"/>
              </a:spcAft>
              <a:buSzPts val="1900"/>
              <a:buNone/>
              <a:defRPr sz="1900"/>
            </a:lvl5pPr>
            <a:lvl6pPr lvl="5" rtl="0" algn="ctr">
              <a:spcBef>
                <a:spcPts val="0"/>
              </a:spcBef>
              <a:spcAft>
                <a:spcPts val="0"/>
              </a:spcAft>
              <a:buSzPts val="1900"/>
              <a:buNone/>
              <a:defRPr sz="1900"/>
            </a:lvl6pPr>
            <a:lvl7pPr lvl="6" rtl="0" algn="ctr">
              <a:spcBef>
                <a:spcPts val="0"/>
              </a:spcBef>
              <a:spcAft>
                <a:spcPts val="0"/>
              </a:spcAft>
              <a:buSzPts val="1900"/>
              <a:buNone/>
              <a:defRPr sz="1900"/>
            </a:lvl7pPr>
            <a:lvl8pPr lvl="7" rtl="0" algn="ctr">
              <a:spcBef>
                <a:spcPts val="0"/>
              </a:spcBef>
              <a:spcAft>
                <a:spcPts val="0"/>
              </a:spcAft>
              <a:buSzPts val="1900"/>
              <a:buNone/>
              <a:defRPr sz="1900"/>
            </a:lvl8pPr>
            <a:lvl9pPr lvl="8" rtl="0" algn="ctr">
              <a:spcBef>
                <a:spcPts val="0"/>
              </a:spcBef>
              <a:spcAft>
                <a:spcPts val="0"/>
              </a:spcAft>
              <a:buSzPts val="1900"/>
              <a:buNone/>
              <a:defRPr sz="1900"/>
            </a:lvl9pPr>
          </a:lstStyle>
          <a:p/>
        </p:txBody>
      </p:sp>
      <p:sp>
        <p:nvSpPr>
          <p:cNvPr id="119" name="Google Shape;119;p34"/>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2">
  <p:cSld name="TITLE_1_2_3_2">
    <p:bg>
      <p:bgPr>
        <a:blipFill>
          <a:blip r:embed="rId2">
            <a:alphaModFix/>
          </a:blip>
          <a:stretch>
            <a:fillRect/>
          </a:stretch>
        </a:blipFill>
      </p:bgPr>
    </p:bg>
    <p:spTree>
      <p:nvGrpSpPr>
        <p:cNvPr id="120" name="Shape 120"/>
        <p:cNvGrpSpPr/>
        <p:nvPr/>
      </p:nvGrpSpPr>
      <p:grpSpPr>
        <a:xfrm>
          <a:off x="0" y="0"/>
          <a:ext cx="0" cy="0"/>
          <a:chOff x="0" y="0"/>
          <a:chExt cx="0" cy="0"/>
        </a:xfrm>
      </p:grpSpPr>
      <p:sp>
        <p:nvSpPr>
          <p:cNvPr id="121" name="Google Shape;121;p35"/>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22" name="Google Shape;122;p35"/>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1">
  <p:cSld name="TITLE_1_2_3_1">
    <p:bg>
      <p:bgPr>
        <a:blipFill>
          <a:blip r:embed="rId2">
            <a:alphaModFix/>
          </a:blip>
          <a:stretch>
            <a:fillRect/>
          </a:stretch>
        </a:blipFill>
      </p:bgPr>
    </p:bg>
    <p:spTree>
      <p:nvGrpSpPr>
        <p:cNvPr id="123" name="Shape 123"/>
        <p:cNvGrpSpPr/>
        <p:nvPr/>
      </p:nvGrpSpPr>
      <p:grpSpPr>
        <a:xfrm>
          <a:off x="0" y="0"/>
          <a:ext cx="0" cy="0"/>
          <a:chOff x="0" y="0"/>
          <a:chExt cx="0" cy="0"/>
        </a:xfrm>
      </p:grpSpPr>
      <p:sp>
        <p:nvSpPr>
          <p:cNvPr id="124" name="Google Shape;124;p36"/>
          <p:cNvSpPr txBox="1"/>
          <p:nvPr>
            <p:ph type="title"/>
          </p:nvPr>
        </p:nvSpPr>
        <p:spPr>
          <a:xfrm>
            <a:off x="1962000" y="934450"/>
            <a:ext cx="5220000" cy="3885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1900"/>
              <a:buNone/>
              <a:defRPr sz="1900">
                <a:solidFill>
                  <a:schemeClr val="lt1"/>
                </a:solidFill>
              </a:defRPr>
            </a:lvl1pPr>
            <a:lvl2pPr lvl="1" rtl="0" algn="ctr">
              <a:spcBef>
                <a:spcPts val="0"/>
              </a:spcBef>
              <a:spcAft>
                <a:spcPts val="0"/>
              </a:spcAft>
              <a:buClr>
                <a:schemeClr val="lt1"/>
              </a:buClr>
              <a:buSzPts val="1900"/>
              <a:buNone/>
              <a:defRPr sz="1900">
                <a:solidFill>
                  <a:schemeClr val="lt1"/>
                </a:solidFill>
              </a:defRPr>
            </a:lvl2pPr>
            <a:lvl3pPr lvl="2" rtl="0" algn="ctr">
              <a:spcBef>
                <a:spcPts val="0"/>
              </a:spcBef>
              <a:spcAft>
                <a:spcPts val="0"/>
              </a:spcAft>
              <a:buClr>
                <a:schemeClr val="lt1"/>
              </a:buClr>
              <a:buSzPts val="1900"/>
              <a:buNone/>
              <a:defRPr sz="1900">
                <a:solidFill>
                  <a:schemeClr val="lt1"/>
                </a:solidFill>
              </a:defRPr>
            </a:lvl3pPr>
            <a:lvl4pPr lvl="3" rtl="0" algn="ctr">
              <a:spcBef>
                <a:spcPts val="0"/>
              </a:spcBef>
              <a:spcAft>
                <a:spcPts val="0"/>
              </a:spcAft>
              <a:buClr>
                <a:schemeClr val="lt1"/>
              </a:buClr>
              <a:buSzPts val="1900"/>
              <a:buNone/>
              <a:defRPr sz="1900">
                <a:solidFill>
                  <a:schemeClr val="lt1"/>
                </a:solidFill>
              </a:defRPr>
            </a:lvl4pPr>
            <a:lvl5pPr lvl="4" rtl="0" algn="ctr">
              <a:spcBef>
                <a:spcPts val="0"/>
              </a:spcBef>
              <a:spcAft>
                <a:spcPts val="0"/>
              </a:spcAft>
              <a:buClr>
                <a:schemeClr val="lt1"/>
              </a:buClr>
              <a:buSzPts val="1900"/>
              <a:buNone/>
              <a:defRPr sz="1900">
                <a:solidFill>
                  <a:schemeClr val="lt1"/>
                </a:solidFill>
              </a:defRPr>
            </a:lvl5pPr>
            <a:lvl6pPr lvl="5" rtl="0" algn="ctr">
              <a:spcBef>
                <a:spcPts val="0"/>
              </a:spcBef>
              <a:spcAft>
                <a:spcPts val="0"/>
              </a:spcAft>
              <a:buClr>
                <a:schemeClr val="lt1"/>
              </a:buClr>
              <a:buSzPts val="1900"/>
              <a:buNone/>
              <a:defRPr sz="1900">
                <a:solidFill>
                  <a:schemeClr val="lt1"/>
                </a:solidFill>
              </a:defRPr>
            </a:lvl6pPr>
            <a:lvl7pPr lvl="6" rtl="0" algn="ctr">
              <a:spcBef>
                <a:spcPts val="0"/>
              </a:spcBef>
              <a:spcAft>
                <a:spcPts val="0"/>
              </a:spcAft>
              <a:buClr>
                <a:schemeClr val="lt1"/>
              </a:buClr>
              <a:buSzPts val="1900"/>
              <a:buNone/>
              <a:defRPr sz="1900">
                <a:solidFill>
                  <a:schemeClr val="lt1"/>
                </a:solidFill>
              </a:defRPr>
            </a:lvl7pPr>
            <a:lvl8pPr lvl="7" rtl="0" algn="ctr">
              <a:spcBef>
                <a:spcPts val="0"/>
              </a:spcBef>
              <a:spcAft>
                <a:spcPts val="0"/>
              </a:spcAft>
              <a:buClr>
                <a:schemeClr val="lt1"/>
              </a:buClr>
              <a:buSzPts val="1900"/>
              <a:buNone/>
              <a:defRPr sz="1900">
                <a:solidFill>
                  <a:schemeClr val="lt1"/>
                </a:solidFill>
              </a:defRPr>
            </a:lvl8pPr>
            <a:lvl9pPr lvl="8" rtl="0" algn="ctr">
              <a:spcBef>
                <a:spcPts val="0"/>
              </a:spcBef>
              <a:spcAft>
                <a:spcPts val="0"/>
              </a:spcAft>
              <a:buClr>
                <a:schemeClr val="lt1"/>
              </a:buClr>
              <a:buSzPts val="1900"/>
              <a:buNone/>
              <a:defRPr sz="1900">
                <a:solidFill>
                  <a:schemeClr val="lt1"/>
                </a:solidFill>
              </a:defRPr>
            </a:lvl9pPr>
          </a:lstStyle>
          <a:p/>
        </p:txBody>
      </p:sp>
      <p:sp>
        <p:nvSpPr>
          <p:cNvPr id="125" name="Google Shape;125;p36"/>
          <p:cNvSpPr txBox="1"/>
          <p:nvPr>
            <p:ph idx="1" type="body"/>
          </p:nvPr>
        </p:nvSpPr>
        <p:spPr>
          <a:xfrm>
            <a:off x="1962000" y="1726750"/>
            <a:ext cx="5220000" cy="30381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lt1"/>
              </a:buClr>
              <a:buSzPts val="1200"/>
              <a:buChar char="○"/>
              <a:defRPr>
                <a:solidFill>
                  <a:schemeClr val="lt1"/>
                </a:solidFill>
              </a:defRPr>
            </a:lvl5pPr>
            <a:lvl6pPr indent="-304800" lvl="5" marL="2743200" rtl="0" algn="ctr">
              <a:lnSpc>
                <a:spcPct val="115000"/>
              </a:lnSpc>
              <a:spcBef>
                <a:spcPts val="0"/>
              </a:spcBef>
              <a:spcAft>
                <a:spcPts val="0"/>
              </a:spcAft>
              <a:buClr>
                <a:schemeClr val="lt1"/>
              </a:buClr>
              <a:buSzPts val="1200"/>
              <a:buChar char="■"/>
              <a:defRPr>
                <a:solidFill>
                  <a:schemeClr val="lt1"/>
                </a:solidFill>
              </a:defRPr>
            </a:lvl6pPr>
            <a:lvl7pPr indent="-304800" lvl="6" marL="3200400" rtl="0" algn="ctr">
              <a:lnSpc>
                <a:spcPct val="115000"/>
              </a:lnSpc>
              <a:spcBef>
                <a:spcPts val="0"/>
              </a:spcBef>
              <a:spcAft>
                <a:spcPts val="0"/>
              </a:spcAft>
              <a:buClr>
                <a:schemeClr val="lt1"/>
              </a:buClr>
              <a:buSzPts val="1200"/>
              <a:buChar char="●"/>
              <a:defRPr>
                <a:solidFill>
                  <a:schemeClr val="lt1"/>
                </a:solidFill>
              </a:defRPr>
            </a:lvl7pPr>
            <a:lvl8pPr indent="-304800" lvl="7" marL="3657600" rtl="0" algn="ctr">
              <a:lnSpc>
                <a:spcPct val="115000"/>
              </a:lnSpc>
              <a:spcBef>
                <a:spcPts val="0"/>
              </a:spcBef>
              <a:spcAft>
                <a:spcPts val="0"/>
              </a:spcAft>
              <a:buClr>
                <a:schemeClr val="lt1"/>
              </a:buClr>
              <a:buSzPts val="1200"/>
              <a:buChar char="○"/>
              <a:defRPr>
                <a:solidFill>
                  <a:schemeClr val="lt1"/>
                </a:solidFill>
              </a:defRPr>
            </a:lvl8pPr>
            <a:lvl9pPr indent="-304800" lvl="8" marL="4114800" rtl="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p:cSld name="TITLE_1_2_2">
    <p:bg>
      <p:bgPr>
        <a:blipFill>
          <a:blip r:embed="rId2">
            <a:alphaModFix/>
          </a:blip>
          <a:stretch>
            <a:fillRect/>
          </a:stretch>
        </a:blipFill>
      </p:bgPr>
    </p:bg>
    <p:spTree>
      <p:nvGrpSpPr>
        <p:cNvPr id="126" name="Shape 126"/>
        <p:cNvGrpSpPr/>
        <p:nvPr/>
      </p:nvGrpSpPr>
      <p:grpSpPr>
        <a:xfrm>
          <a:off x="0" y="0"/>
          <a:ext cx="0" cy="0"/>
          <a:chOff x="0" y="0"/>
          <a:chExt cx="0" cy="0"/>
        </a:xfrm>
      </p:grpSpPr>
      <p:sp>
        <p:nvSpPr>
          <p:cNvPr id="127" name="Google Shape;127;p37"/>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28" name="Google Shape;128;p37"/>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2">
  <p:cSld name="TITLE_1_2_2_2">
    <p:bg>
      <p:bgPr>
        <a:blipFill>
          <a:blip r:embed="rId2">
            <a:alphaModFix/>
          </a:blip>
          <a:stretch>
            <a:fillRect/>
          </a:stretch>
        </a:blipFill>
      </p:bgPr>
    </p:bg>
    <p:spTree>
      <p:nvGrpSpPr>
        <p:cNvPr id="129" name="Shape 129"/>
        <p:cNvGrpSpPr/>
        <p:nvPr/>
      </p:nvGrpSpPr>
      <p:grpSpPr>
        <a:xfrm>
          <a:off x="0" y="0"/>
          <a:ext cx="0" cy="0"/>
          <a:chOff x="0" y="0"/>
          <a:chExt cx="0" cy="0"/>
        </a:xfrm>
      </p:grpSpPr>
      <p:sp>
        <p:nvSpPr>
          <p:cNvPr id="130" name="Google Shape;130;p38"/>
          <p:cNvSpPr txBox="1"/>
          <p:nvPr>
            <p:ph type="title"/>
          </p:nvPr>
        </p:nvSpPr>
        <p:spPr>
          <a:xfrm>
            <a:off x="4696375"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31" name="Google Shape;131;p38"/>
          <p:cNvSpPr txBox="1"/>
          <p:nvPr>
            <p:ph idx="1" type="body"/>
          </p:nvPr>
        </p:nvSpPr>
        <p:spPr>
          <a:xfrm>
            <a:off x="4696375"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2 1">
  <p:cSld name="TITLE_1_2_2_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39"/>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34" name="Google Shape;134;p39"/>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p:cSld name="TITLE_1_2_1">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40"/>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37" name="Google Shape;137;p40"/>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white">
  <p:cSld name="CUSTOM_2_4">
    <p:bg>
      <p:bgPr>
        <a:solidFill>
          <a:srgbClr val="EEEEEE"/>
        </a:solidFill>
      </p:bgPr>
    </p:bg>
    <p:spTree>
      <p:nvGrpSpPr>
        <p:cNvPr id="16" name="Shape 16"/>
        <p:cNvGrpSpPr/>
        <p:nvPr/>
      </p:nvGrpSpPr>
      <p:grpSpPr>
        <a:xfrm>
          <a:off x="0" y="0"/>
          <a:ext cx="0" cy="0"/>
          <a:chOff x="0" y="0"/>
          <a:chExt cx="0" cy="0"/>
        </a:xfrm>
      </p:grpSpPr>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p:cSld name="TITLE_1_2_1_1">
    <p:bg>
      <p:bgPr>
        <a:blipFill>
          <a:blip r:embed="rId2">
            <a:alphaModFix/>
          </a:blip>
          <a:stretch>
            <a:fillRect/>
          </a:stretch>
        </a:blipFill>
      </p:bgPr>
    </p:bg>
    <p:spTree>
      <p:nvGrpSpPr>
        <p:cNvPr id="138" name="Shape 138"/>
        <p:cNvGrpSpPr/>
        <p:nvPr/>
      </p:nvGrpSpPr>
      <p:grpSpPr>
        <a:xfrm>
          <a:off x="0" y="0"/>
          <a:ext cx="0" cy="0"/>
          <a:chOff x="0" y="0"/>
          <a:chExt cx="0" cy="0"/>
        </a:xfrm>
      </p:grpSpPr>
      <p:sp>
        <p:nvSpPr>
          <p:cNvPr id="139" name="Google Shape;139;p41"/>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40" name="Google Shape;140;p41"/>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p:cSld name="TITLE_1_2_1_1_1">
    <p:bg>
      <p:bgPr>
        <a:blipFill>
          <a:blip r:embed="rId2">
            <a:alphaModFix/>
          </a:blip>
          <a:stretch>
            <a:fillRect/>
          </a:stretch>
        </a:blipFill>
      </p:bgPr>
    </p:bg>
    <p:spTree>
      <p:nvGrpSpPr>
        <p:cNvPr id="141" name="Shape 141"/>
        <p:cNvGrpSpPr/>
        <p:nvPr/>
      </p:nvGrpSpPr>
      <p:grpSpPr>
        <a:xfrm>
          <a:off x="0" y="0"/>
          <a:ext cx="0" cy="0"/>
          <a:chOff x="0" y="0"/>
          <a:chExt cx="0" cy="0"/>
        </a:xfrm>
      </p:grpSpPr>
      <p:sp>
        <p:nvSpPr>
          <p:cNvPr id="142" name="Google Shape;142;p42"/>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43" name="Google Shape;143;p42"/>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p:cSld name="TITLE_1_2_1_1_1_1">
    <p:bg>
      <p:bgPr>
        <a:blipFill>
          <a:blip r:embed="rId2">
            <a:alphaModFix/>
          </a:blip>
          <a:stretch>
            <a:fillRect/>
          </a:stretch>
        </a:blipFill>
      </p:bgPr>
    </p:bg>
    <p:spTree>
      <p:nvGrpSpPr>
        <p:cNvPr id="144" name="Shape 144"/>
        <p:cNvGrpSpPr/>
        <p:nvPr/>
      </p:nvGrpSpPr>
      <p:grpSpPr>
        <a:xfrm>
          <a:off x="0" y="0"/>
          <a:ext cx="0" cy="0"/>
          <a:chOff x="0" y="0"/>
          <a:chExt cx="0" cy="0"/>
        </a:xfrm>
      </p:grpSpPr>
      <p:sp>
        <p:nvSpPr>
          <p:cNvPr id="145" name="Google Shape;145;p43"/>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46" name="Google Shape;146;p43"/>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1 1 1 1 1">
  <p:cSld name="TITLE_1_2_1_1_1_1_1">
    <p:bg>
      <p:bgPr>
        <a:blipFill>
          <a:blip r:embed="rId2">
            <a:alphaModFix/>
          </a:blip>
          <a:stretch>
            <a:fillRect/>
          </a:stretch>
        </a:blipFill>
      </p:bgPr>
    </p:bg>
    <p:spTree>
      <p:nvGrpSpPr>
        <p:cNvPr id="147" name="Shape 147"/>
        <p:cNvGrpSpPr/>
        <p:nvPr/>
      </p:nvGrpSpPr>
      <p:grpSpPr>
        <a:xfrm>
          <a:off x="0" y="0"/>
          <a:ext cx="0" cy="0"/>
          <a:chOff x="0" y="0"/>
          <a:chExt cx="0" cy="0"/>
        </a:xfrm>
      </p:grpSpPr>
      <p:sp>
        <p:nvSpPr>
          <p:cNvPr id="148" name="Google Shape;148;p44"/>
          <p:cNvSpPr txBox="1"/>
          <p:nvPr>
            <p:ph type="title"/>
          </p:nvPr>
        </p:nvSpPr>
        <p:spPr>
          <a:xfrm>
            <a:off x="540000" y="639850"/>
            <a:ext cx="44496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49" name="Google Shape;149;p44"/>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p:cSld name="TITLE_1_1">
    <p:bg>
      <p:bgPr>
        <a:blipFill>
          <a:blip r:embed="rId2">
            <a:alphaModFix/>
          </a:blip>
          <a:stretch>
            <a:fillRect/>
          </a:stretch>
        </a:blipFill>
      </p:bgPr>
    </p:bg>
    <p:spTree>
      <p:nvGrpSpPr>
        <p:cNvPr id="150" name="Shape 150"/>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 1">
  <p:cSld name="TITLE_1_1_2">
    <p:bg>
      <p:bgPr>
        <a:blipFill>
          <a:blip r:embed="rId2">
            <a:alphaModFix/>
          </a:blip>
          <a:stretch>
            <a:fillRect/>
          </a:stretch>
        </a:blipFill>
      </p:bgPr>
    </p:bg>
    <p:spTree>
      <p:nvGrpSpPr>
        <p:cNvPr id="151" name="Shape 151"/>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lendar">
  <p:cSld name="TITLE_1_1_1">
    <p:bg>
      <p:bgPr>
        <a:blipFill>
          <a:blip r:embed="rId2">
            <a:alphaModFix/>
          </a:blip>
          <a:stretch>
            <a:fillRect/>
          </a:stretch>
        </a:blipFill>
      </p:bgPr>
    </p:bg>
    <p:spTree>
      <p:nvGrpSpPr>
        <p:cNvPr id="152" name="Shape 152"/>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blocks">
  <p:cSld name="TITLE_1_1_1_1">
    <p:bg>
      <p:bgPr>
        <a:blipFill>
          <a:blip r:embed="rId2">
            <a:alphaModFix/>
          </a:blip>
          <a:stretch>
            <a:fillRect/>
          </a:stretch>
        </a:blipFill>
      </p:bgPr>
    </p:bg>
    <p:spTree>
      <p:nvGrpSpPr>
        <p:cNvPr id="153" name="Shape 153"/>
        <p:cNvGrpSpPr/>
        <p:nvPr/>
      </p:nvGrpSpPr>
      <p:grpSpPr>
        <a:xfrm>
          <a:off x="0" y="0"/>
          <a:ext cx="0" cy="0"/>
          <a:chOff x="0" y="0"/>
          <a:chExt cx="0" cy="0"/>
        </a:xfrm>
      </p:grpSpPr>
      <p:sp>
        <p:nvSpPr>
          <p:cNvPr id="154" name="Google Shape;154;p48"/>
          <p:cNvSpPr txBox="1"/>
          <p:nvPr>
            <p:ph type="title"/>
          </p:nvPr>
        </p:nvSpPr>
        <p:spPr>
          <a:xfrm>
            <a:off x="1302000" y="993900"/>
            <a:ext cx="25908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155" name="Google Shape;155;p48"/>
          <p:cNvSpPr txBox="1"/>
          <p:nvPr>
            <p:ph idx="1" type="body"/>
          </p:nvPr>
        </p:nvSpPr>
        <p:spPr>
          <a:xfrm>
            <a:off x="1302000" y="1921550"/>
            <a:ext cx="2590800" cy="27972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
        <p:nvSpPr>
          <p:cNvPr id="156" name="Google Shape;156;p48"/>
          <p:cNvSpPr txBox="1"/>
          <p:nvPr>
            <p:ph idx="2" type="body"/>
          </p:nvPr>
        </p:nvSpPr>
        <p:spPr>
          <a:xfrm>
            <a:off x="4557050" y="993900"/>
            <a:ext cx="3344700" cy="6045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
        <p:nvSpPr>
          <p:cNvPr id="157" name="Google Shape;157;p48"/>
          <p:cNvSpPr txBox="1"/>
          <p:nvPr>
            <p:ph idx="3" type="body"/>
          </p:nvPr>
        </p:nvSpPr>
        <p:spPr>
          <a:xfrm>
            <a:off x="4557050" y="2201583"/>
            <a:ext cx="3344700" cy="6045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
        <p:nvSpPr>
          <p:cNvPr id="158" name="Google Shape;158;p48"/>
          <p:cNvSpPr txBox="1"/>
          <p:nvPr>
            <p:ph idx="4" type="body"/>
          </p:nvPr>
        </p:nvSpPr>
        <p:spPr>
          <a:xfrm>
            <a:off x="4557050" y="3443983"/>
            <a:ext cx="3344700" cy="6045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rap up blocks 1">
  <p:cSld name="TITLE_1_1_1_1_1">
    <p:bg>
      <p:bgPr>
        <a:blipFill>
          <a:blip r:embed="rId2">
            <a:alphaModFix/>
          </a:blip>
          <a:stretch>
            <a:fillRect/>
          </a:stretch>
        </a:blipFill>
      </p:bgPr>
    </p:bg>
    <p:spTree>
      <p:nvGrpSpPr>
        <p:cNvPr id="159" name="Shape 159"/>
        <p:cNvGrpSpPr/>
        <p:nvPr/>
      </p:nvGrpSpPr>
      <p:grpSpPr>
        <a:xfrm>
          <a:off x="0" y="0"/>
          <a:ext cx="0" cy="0"/>
          <a:chOff x="0" y="0"/>
          <a:chExt cx="0" cy="0"/>
        </a:xfrm>
      </p:grpSpPr>
      <p:sp>
        <p:nvSpPr>
          <p:cNvPr id="160" name="Google Shape;160;p49"/>
          <p:cNvSpPr txBox="1"/>
          <p:nvPr>
            <p:ph idx="1" type="body"/>
          </p:nvPr>
        </p:nvSpPr>
        <p:spPr>
          <a:xfrm>
            <a:off x="2411075" y="825525"/>
            <a:ext cx="1698900" cy="12753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
        <p:nvSpPr>
          <p:cNvPr id="161" name="Google Shape;161;p49"/>
          <p:cNvSpPr txBox="1"/>
          <p:nvPr>
            <p:ph idx="2" type="body"/>
          </p:nvPr>
        </p:nvSpPr>
        <p:spPr>
          <a:xfrm>
            <a:off x="2411075" y="3082825"/>
            <a:ext cx="1698900" cy="12753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
        <p:nvSpPr>
          <p:cNvPr id="162" name="Google Shape;162;p49"/>
          <p:cNvSpPr txBox="1"/>
          <p:nvPr>
            <p:ph idx="3" type="body"/>
          </p:nvPr>
        </p:nvSpPr>
        <p:spPr>
          <a:xfrm>
            <a:off x="5229425" y="825525"/>
            <a:ext cx="1698900" cy="12753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
        <p:nvSpPr>
          <p:cNvPr id="163" name="Google Shape;163;p49"/>
          <p:cNvSpPr txBox="1"/>
          <p:nvPr>
            <p:ph idx="4" type="body"/>
          </p:nvPr>
        </p:nvSpPr>
        <p:spPr>
          <a:xfrm>
            <a:off x="5229425" y="3082825"/>
            <a:ext cx="1698900" cy="12753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
    <p:bg>
      <p:bgPr>
        <a:blipFill>
          <a:blip r:embed="rId2">
            <a:alphaModFix/>
          </a:blip>
          <a:stretch>
            <a:fillRect/>
          </a:stretch>
        </a:blipFill>
      </p:bgPr>
    </p:bg>
    <p:spTree>
      <p:nvGrpSpPr>
        <p:cNvPr id="164" name="Shape 164"/>
        <p:cNvGrpSpPr/>
        <p:nvPr/>
      </p:nvGrpSpPr>
      <p:grpSpPr>
        <a:xfrm>
          <a:off x="0" y="0"/>
          <a:ext cx="0" cy="0"/>
          <a:chOff x="0" y="0"/>
          <a:chExt cx="0" cy="0"/>
        </a:xfrm>
      </p:grpSpPr>
      <p:sp>
        <p:nvSpPr>
          <p:cNvPr id="165" name="Google Shape;165;p50"/>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600"/>
              <a:buFont typeface="Ubuntu"/>
              <a:buNone/>
              <a:defRPr b="1" sz="3600">
                <a:solidFill>
                  <a:schemeClr val="lt1"/>
                </a:solidFill>
                <a:latin typeface="Ubuntu"/>
                <a:ea typeface="Ubuntu"/>
                <a:cs typeface="Ubuntu"/>
                <a:sym typeface="Ubuntu"/>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66" name="Google Shape;166;p50"/>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lt1"/>
              </a:buClr>
              <a:buSzPts val="1200"/>
              <a:buChar char="○"/>
              <a:defRPr>
                <a:solidFill>
                  <a:schemeClr val="lt1"/>
                </a:solidFill>
              </a:defRPr>
            </a:lvl5pPr>
            <a:lvl6pPr indent="-304800" lvl="5" marL="2743200" rtl="0" algn="ctr">
              <a:lnSpc>
                <a:spcPct val="115000"/>
              </a:lnSpc>
              <a:spcBef>
                <a:spcPts val="0"/>
              </a:spcBef>
              <a:spcAft>
                <a:spcPts val="0"/>
              </a:spcAft>
              <a:buClr>
                <a:schemeClr val="lt1"/>
              </a:buClr>
              <a:buSzPts val="1200"/>
              <a:buChar char="■"/>
              <a:defRPr>
                <a:solidFill>
                  <a:schemeClr val="lt1"/>
                </a:solidFill>
              </a:defRPr>
            </a:lvl6pPr>
            <a:lvl7pPr indent="-304800" lvl="6" marL="3200400" rtl="0" algn="ctr">
              <a:lnSpc>
                <a:spcPct val="115000"/>
              </a:lnSpc>
              <a:spcBef>
                <a:spcPts val="0"/>
              </a:spcBef>
              <a:spcAft>
                <a:spcPts val="0"/>
              </a:spcAft>
              <a:buClr>
                <a:schemeClr val="lt1"/>
              </a:buClr>
              <a:buSzPts val="1200"/>
              <a:buChar char="●"/>
              <a:defRPr>
                <a:solidFill>
                  <a:schemeClr val="lt1"/>
                </a:solidFill>
              </a:defRPr>
            </a:lvl7pPr>
            <a:lvl8pPr indent="-304800" lvl="7" marL="3657600" rtl="0" algn="ctr">
              <a:lnSpc>
                <a:spcPct val="115000"/>
              </a:lnSpc>
              <a:spcBef>
                <a:spcPts val="0"/>
              </a:spcBef>
              <a:spcAft>
                <a:spcPts val="0"/>
              </a:spcAft>
              <a:buClr>
                <a:schemeClr val="lt1"/>
              </a:buClr>
              <a:buSzPts val="1200"/>
              <a:buChar char="○"/>
              <a:defRPr>
                <a:solidFill>
                  <a:schemeClr val="lt1"/>
                </a:solidFill>
              </a:defRPr>
            </a:lvl8pPr>
            <a:lvl9pPr indent="-304800" lvl="8" marL="4114800" rtl="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imple title and text 1">
  <p:cSld name="CUSTOM_2_3">
    <p:bg>
      <p:bgPr>
        <a:solidFill>
          <a:srgbClr val="000000"/>
        </a:solidFill>
      </p:bgPr>
    </p:bg>
    <p:spTree>
      <p:nvGrpSpPr>
        <p:cNvPr id="17" name="Shape 17"/>
        <p:cNvGrpSpPr/>
        <p:nvPr/>
      </p:nvGrpSpPr>
      <p:grpSpPr>
        <a:xfrm>
          <a:off x="0" y="0"/>
          <a:ext cx="0" cy="0"/>
          <a:chOff x="0" y="0"/>
          <a:chExt cx="0" cy="0"/>
        </a:xfrm>
      </p:grpSpPr>
      <p:sp>
        <p:nvSpPr>
          <p:cNvPr id="18" name="Google Shape;18;p6"/>
          <p:cNvSpPr txBox="1"/>
          <p:nvPr>
            <p:ph type="title"/>
          </p:nvPr>
        </p:nvSpPr>
        <p:spPr>
          <a:xfrm>
            <a:off x="540000" y="639850"/>
            <a:ext cx="7740300" cy="388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900"/>
              <a:buNone/>
              <a:defRPr sz="1900">
                <a:solidFill>
                  <a:schemeClr val="lt1"/>
                </a:solidFill>
              </a:defRPr>
            </a:lvl1pPr>
            <a:lvl2pPr lvl="1" rtl="0">
              <a:spcBef>
                <a:spcPts val="0"/>
              </a:spcBef>
              <a:spcAft>
                <a:spcPts val="0"/>
              </a:spcAft>
              <a:buClr>
                <a:schemeClr val="lt1"/>
              </a:buClr>
              <a:buSzPts val="1900"/>
              <a:buNone/>
              <a:defRPr sz="1900">
                <a:solidFill>
                  <a:schemeClr val="lt1"/>
                </a:solidFill>
              </a:defRPr>
            </a:lvl2pPr>
            <a:lvl3pPr lvl="2" rtl="0">
              <a:spcBef>
                <a:spcPts val="0"/>
              </a:spcBef>
              <a:spcAft>
                <a:spcPts val="0"/>
              </a:spcAft>
              <a:buClr>
                <a:schemeClr val="lt1"/>
              </a:buClr>
              <a:buSzPts val="1900"/>
              <a:buNone/>
              <a:defRPr sz="1900">
                <a:solidFill>
                  <a:schemeClr val="lt1"/>
                </a:solidFill>
              </a:defRPr>
            </a:lvl3pPr>
            <a:lvl4pPr lvl="3" rtl="0">
              <a:spcBef>
                <a:spcPts val="0"/>
              </a:spcBef>
              <a:spcAft>
                <a:spcPts val="0"/>
              </a:spcAft>
              <a:buClr>
                <a:schemeClr val="lt1"/>
              </a:buClr>
              <a:buSzPts val="1900"/>
              <a:buNone/>
              <a:defRPr sz="1900">
                <a:solidFill>
                  <a:schemeClr val="lt1"/>
                </a:solidFill>
              </a:defRPr>
            </a:lvl4pPr>
            <a:lvl5pPr lvl="4" rtl="0">
              <a:spcBef>
                <a:spcPts val="0"/>
              </a:spcBef>
              <a:spcAft>
                <a:spcPts val="0"/>
              </a:spcAft>
              <a:buClr>
                <a:schemeClr val="lt1"/>
              </a:buClr>
              <a:buSzPts val="1900"/>
              <a:buNone/>
              <a:defRPr sz="1900">
                <a:solidFill>
                  <a:schemeClr val="lt1"/>
                </a:solidFill>
              </a:defRPr>
            </a:lvl5pPr>
            <a:lvl6pPr lvl="5" rtl="0">
              <a:spcBef>
                <a:spcPts val="0"/>
              </a:spcBef>
              <a:spcAft>
                <a:spcPts val="0"/>
              </a:spcAft>
              <a:buClr>
                <a:schemeClr val="lt1"/>
              </a:buClr>
              <a:buSzPts val="1900"/>
              <a:buNone/>
              <a:defRPr sz="1900">
                <a:solidFill>
                  <a:schemeClr val="lt1"/>
                </a:solidFill>
              </a:defRPr>
            </a:lvl6pPr>
            <a:lvl7pPr lvl="6" rtl="0">
              <a:spcBef>
                <a:spcPts val="0"/>
              </a:spcBef>
              <a:spcAft>
                <a:spcPts val="0"/>
              </a:spcAft>
              <a:buClr>
                <a:schemeClr val="lt1"/>
              </a:buClr>
              <a:buSzPts val="1900"/>
              <a:buNone/>
              <a:defRPr sz="1900">
                <a:solidFill>
                  <a:schemeClr val="lt1"/>
                </a:solidFill>
              </a:defRPr>
            </a:lvl7pPr>
            <a:lvl8pPr lvl="7" rtl="0">
              <a:spcBef>
                <a:spcPts val="0"/>
              </a:spcBef>
              <a:spcAft>
                <a:spcPts val="0"/>
              </a:spcAft>
              <a:buClr>
                <a:schemeClr val="lt1"/>
              </a:buClr>
              <a:buSzPts val="1900"/>
              <a:buNone/>
              <a:defRPr sz="1900">
                <a:solidFill>
                  <a:schemeClr val="lt1"/>
                </a:solidFill>
              </a:defRPr>
            </a:lvl8pPr>
            <a:lvl9pPr lvl="8" rtl="0">
              <a:spcBef>
                <a:spcPts val="0"/>
              </a:spcBef>
              <a:spcAft>
                <a:spcPts val="0"/>
              </a:spcAft>
              <a:buClr>
                <a:schemeClr val="lt1"/>
              </a:buClr>
              <a:buSzPts val="1900"/>
              <a:buNone/>
              <a:defRPr sz="1900">
                <a:solidFill>
                  <a:schemeClr val="lt1"/>
                </a:solidFill>
              </a:defRPr>
            </a:lvl9pPr>
          </a:lstStyle>
          <a:p/>
        </p:txBody>
      </p:sp>
      <p:sp>
        <p:nvSpPr>
          <p:cNvPr id="19" name="Google Shape;19;p6"/>
          <p:cNvSpPr txBox="1"/>
          <p:nvPr>
            <p:ph idx="1" type="body"/>
          </p:nvPr>
        </p:nvSpPr>
        <p:spPr>
          <a:xfrm>
            <a:off x="1080000" y="1432150"/>
            <a:ext cx="72003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lt1"/>
              </a:buClr>
              <a:buSzPts val="1200"/>
              <a:buChar char="○"/>
              <a:defRPr>
                <a:solidFill>
                  <a:schemeClr val="lt1"/>
                </a:solidFill>
              </a:defRPr>
            </a:lvl5pPr>
            <a:lvl6pPr indent="-304800" lvl="5" marL="2743200" rtl="0">
              <a:lnSpc>
                <a:spcPct val="115000"/>
              </a:lnSpc>
              <a:spcBef>
                <a:spcPts val="0"/>
              </a:spcBef>
              <a:spcAft>
                <a:spcPts val="0"/>
              </a:spcAft>
              <a:buClr>
                <a:schemeClr val="lt1"/>
              </a:buClr>
              <a:buSzPts val="1200"/>
              <a:buChar char="■"/>
              <a:defRPr>
                <a:solidFill>
                  <a:schemeClr val="lt1"/>
                </a:solidFill>
              </a:defRPr>
            </a:lvl6pPr>
            <a:lvl7pPr indent="-304800" lvl="6" marL="3200400" rtl="0">
              <a:lnSpc>
                <a:spcPct val="115000"/>
              </a:lnSpc>
              <a:spcBef>
                <a:spcPts val="0"/>
              </a:spcBef>
              <a:spcAft>
                <a:spcPts val="0"/>
              </a:spcAft>
              <a:buClr>
                <a:schemeClr val="lt1"/>
              </a:buClr>
              <a:buSzPts val="1200"/>
              <a:buChar char="●"/>
              <a:defRPr>
                <a:solidFill>
                  <a:schemeClr val="lt1"/>
                </a:solidFill>
              </a:defRPr>
            </a:lvl7pPr>
            <a:lvl8pPr indent="-304800" lvl="7" marL="3657600" rtl="0">
              <a:lnSpc>
                <a:spcPct val="115000"/>
              </a:lnSpc>
              <a:spcBef>
                <a:spcPts val="0"/>
              </a:spcBef>
              <a:spcAft>
                <a:spcPts val="0"/>
              </a:spcAft>
              <a:buClr>
                <a:schemeClr val="lt1"/>
              </a:buClr>
              <a:buSzPts val="1200"/>
              <a:buChar char="○"/>
              <a:defRPr>
                <a:solidFill>
                  <a:schemeClr val="lt1"/>
                </a:solidFill>
              </a:defRPr>
            </a:lvl8pPr>
            <a:lvl9pPr indent="-304800" lvl="8" marL="4114800" rtl="0">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
    <p:bg>
      <p:bgPr>
        <a:blipFill>
          <a:blip r:embed="rId2">
            <a:alphaModFix/>
          </a:blip>
          <a:stretch>
            <a:fillRect/>
          </a:stretch>
        </a:blipFill>
      </p:bgPr>
    </p:bg>
    <p:spTree>
      <p:nvGrpSpPr>
        <p:cNvPr id="167" name="Shape 167"/>
        <p:cNvGrpSpPr/>
        <p:nvPr/>
      </p:nvGrpSpPr>
      <p:grpSpPr>
        <a:xfrm>
          <a:off x="0" y="0"/>
          <a:ext cx="0" cy="0"/>
          <a:chOff x="0" y="0"/>
          <a:chExt cx="0" cy="0"/>
        </a:xfrm>
      </p:grpSpPr>
      <p:sp>
        <p:nvSpPr>
          <p:cNvPr id="168" name="Google Shape;168;p51"/>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3600"/>
              <a:buFont typeface="Ubuntu"/>
              <a:buNone/>
              <a:defRPr b="1" sz="3600">
                <a:latin typeface="Ubuntu"/>
                <a:ea typeface="Ubuntu"/>
                <a:cs typeface="Ubuntu"/>
                <a:sym typeface="Ubuntu"/>
              </a:defRPr>
            </a:lvl1pPr>
            <a:lvl2pPr lvl="1" rtl="0">
              <a:spcBef>
                <a:spcPts val="0"/>
              </a:spcBef>
              <a:spcAft>
                <a:spcPts val="0"/>
              </a:spcAft>
              <a:buSzPts val="2800"/>
              <a:buNone/>
              <a:defRPr sz="2800"/>
            </a:lvl2pPr>
            <a:lvl3pPr lvl="2" rtl="0">
              <a:spcBef>
                <a:spcPts val="0"/>
              </a:spcBef>
              <a:spcAft>
                <a:spcPts val="0"/>
              </a:spcAft>
              <a:buSzPts val="2800"/>
              <a:buNone/>
              <a:defRPr sz="2800"/>
            </a:lvl3pPr>
            <a:lvl4pPr lvl="3" rtl="0">
              <a:spcBef>
                <a:spcPts val="0"/>
              </a:spcBef>
              <a:spcAft>
                <a:spcPts val="0"/>
              </a:spcAft>
              <a:buSzPts val="2800"/>
              <a:buNone/>
              <a:defRPr sz="2800"/>
            </a:lvl4pPr>
            <a:lvl5pPr lvl="4" rtl="0">
              <a:spcBef>
                <a:spcPts val="0"/>
              </a:spcBef>
              <a:spcAft>
                <a:spcPts val="0"/>
              </a:spcAft>
              <a:buSzPts val="2800"/>
              <a:buNone/>
              <a:defRPr sz="2800"/>
            </a:lvl5pPr>
            <a:lvl6pPr lvl="5" rtl="0">
              <a:spcBef>
                <a:spcPts val="0"/>
              </a:spcBef>
              <a:spcAft>
                <a:spcPts val="0"/>
              </a:spcAft>
              <a:buSzPts val="2800"/>
              <a:buNone/>
              <a:defRPr sz="2800"/>
            </a:lvl6pPr>
            <a:lvl7pPr lvl="6" rtl="0">
              <a:spcBef>
                <a:spcPts val="0"/>
              </a:spcBef>
              <a:spcAft>
                <a:spcPts val="0"/>
              </a:spcAft>
              <a:buSzPts val="2800"/>
              <a:buNone/>
              <a:defRPr sz="2800"/>
            </a:lvl7pPr>
            <a:lvl8pPr lvl="7" rtl="0">
              <a:spcBef>
                <a:spcPts val="0"/>
              </a:spcBef>
              <a:spcAft>
                <a:spcPts val="0"/>
              </a:spcAft>
              <a:buSzPts val="2800"/>
              <a:buNone/>
              <a:defRPr sz="2800"/>
            </a:lvl8pPr>
            <a:lvl9pPr lvl="8" rtl="0">
              <a:spcBef>
                <a:spcPts val="0"/>
              </a:spcBef>
              <a:spcAft>
                <a:spcPts val="0"/>
              </a:spcAft>
              <a:buSzPts val="2800"/>
              <a:buNone/>
              <a:defRPr sz="2800"/>
            </a:lvl9pPr>
          </a:lstStyle>
          <a:p/>
        </p:txBody>
      </p:sp>
      <p:sp>
        <p:nvSpPr>
          <p:cNvPr id="169" name="Google Shape;169;p51"/>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1_1">
    <p:bg>
      <p:bgPr>
        <a:blipFill>
          <a:blip r:embed="rId2">
            <a:alphaModFix/>
          </a:blip>
          <a:stretch>
            <a:fillRect/>
          </a:stretch>
        </a:blipFill>
      </p:bgPr>
    </p:bg>
    <p:spTree>
      <p:nvGrpSpPr>
        <p:cNvPr id="170" name="Shape 170"/>
        <p:cNvGrpSpPr/>
        <p:nvPr/>
      </p:nvGrpSpPr>
      <p:grpSpPr>
        <a:xfrm>
          <a:off x="0" y="0"/>
          <a:ext cx="0" cy="0"/>
          <a:chOff x="0" y="0"/>
          <a:chExt cx="0" cy="0"/>
        </a:xfrm>
      </p:grpSpPr>
      <p:sp>
        <p:nvSpPr>
          <p:cNvPr id="171" name="Google Shape;171;p52"/>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72" name="Google Shape;172;p52"/>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lt1"/>
              </a:buClr>
              <a:buSzPts val="1200"/>
              <a:buChar char="○"/>
              <a:defRPr>
                <a:solidFill>
                  <a:schemeClr val="lt1"/>
                </a:solidFill>
              </a:defRPr>
            </a:lvl5pPr>
            <a:lvl6pPr indent="-304800" lvl="5" marL="2743200" rtl="0" algn="ctr">
              <a:lnSpc>
                <a:spcPct val="115000"/>
              </a:lnSpc>
              <a:spcBef>
                <a:spcPts val="0"/>
              </a:spcBef>
              <a:spcAft>
                <a:spcPts val="0"/>
              </a:spcAft>
              <a:buClr>
                <a:schemeClr val="lt1"/>
              </a:buClr>
              <a:buSzPts val="1200"/>
              <a:buChar char="■"/>
              <a:defRPr>
                <a:solidFill>
                  <a:schemeClr val="lt1"/>
                </a:solidFill>
              </a:defRPr>
            </a:lvl6pPr>
            <a:lvl7pPr indent="-304800" lvl="6" marL="3200400" rtl="0" algn="ctr">
              <a:lnSpc>
                <a:spcPct val="115000"/>
              </a:lnSpc>
              <a:spcBef>
                <a:spcPts val="0"/>
              </a:spcBef>
              <a:spcAft>
                <a:spcPts val="0"/>
              </a:spcAft>
              <a:buClr>
                <a:schemeClr val="lt1"/>
              </a:buClr>
              <a:buSzPts val="1200"/>
              <a:buChar char="●"/>
              <a:defRPr>
                <a:solidFill>
                  <a:schemeClr val="lt1"/>
                </a:solidFill>
              </a:defRPr>
            </a:lvl7pPr>
            <a:lvl8pPr indent="-304800" lvl="7" marL="3657600" rtl="0" algn="ctr">
              <a:lnSpc>
                <a:spcPct val="115000"/>
              </a:lnSpc>
              <a:spcBef>
                <a:spcPts val="0"/>
              </a:spcBef>
              <a:spcAft>
                <a:spcPts val="0"/>
              </a:spcAft>
              <a:buClr>
                <a:schemeClr val="lt1"/>
              </a:buClr>
              <a:buSzPts val="1200"/>
              <a:buChar char="○"/>
              <a:defRPr>
                <a:solidFill>
                  <a:schemeClr val="lt1"/>
                </a:solidFill>
              </a:defRPr>
            </a:lvl8pPr>
            <a:lvl9pPr indent="-304800" lvl="8" marL="4114800" rtl="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p:cSld name="CUSTOM_1_1_1">
    <p:bg>
      <p:bgPr>
        <a:blipFill>
          <a:blip r:embed="rId2">
            <a:alphaModFix/>
          </a:blip>
          <a:stretch>
            <a:fillRect/>
          </a:stretch>
        </a:blipFill>
      </p:bgPr>
    </p:bg>
    <p:spTree>
      <p:nvGrpSpPr>
        <p:cNvPr id="173" name="Shape 173"/>
        <p:cNvGrpSpPr/>
        <p:nvPr/>
      </p:nvGrpSpPr>
      <p:grpSpPr>
        <a:xfrm>
          <a:off x="0" y="0"/>
          <a:ext cx="0" cy="0"/>
          <a:chOff x="0" y="0"/>
          <a:chExt cx="0" cy="0"/>
        </a:xfrm>
      </p:grpSpPr>
      <p:sp>
        <p:nvSpPr>
          <p:cNvPr id="174" name="Google Shape;174;p53"/>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175" name="Google Shape;175;p53"/>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lt1"/>
              </a:buClr>
              <a:buSzPts val="1200"/>
              <a:buChar char="○"/>
              <a:defRPr>
                <a:solidFill>
                  <a:schemeClr val="lt1"/>
                </a:solidFill>
              </a:defRPr>
            </a:lvl5pPr>
            <a:lvl6pPr indent="-304800" lvl="5" marL="2743200" rtl="0" algn="ctr">
              <a:lnSpc>
                <a:spcPct val="115000"/>
              </a:lnSpc>
              <a:spcBef>
                <a:spcPts val="0"/>
              </a:spcBef>
              <a:spcAft>
                <a:spcPts val="0"/>
              </a:spcAft>
              <a:buClr>
                <a:schemeClr val="lt1"/>
              </a:buClr>
              <a:buSzPts val="1200"/>
              <a:buChar char="■"/>
              <a:defRPr>
                <a:solidFill>
                  <a:schemeClr val="lt1"/>
                </a:solidFill>
              </a:defRPr>
            </a:lvl6pPr>
            <a:lvl7pPr indent="-304800" lvl="6" marL="3200400" rtl="0" algn="ctr">
              <a:lnSpc>
                <a:spcPct val="115000"/>
              </a:lnSpc>
              <a:spcBef>
                <a:spcPts val="0"/>
              </a:spcBef>
              <a:spcAft>
                <a:spcPts val="0"/>
              </a:spcAft>
              <a:buClr>
                <a:schemeClr val="lt1"/>
              </a:buClr>
              <a:buSzPts val="1200"/>
              <a:buChar char="●"/>
              <a:defRPr>
                <a:solidFill>
                  <a:schemeClr val="lt1"/>
                </a:solidFill>
              </a:defRPr>
            </a:lvl7pPr>
            <a:lvl8pPr indent="-304800" lvl="7" marL="3657600" rtl="0" algn="ctr">
              <a:lnSpc>
                <a:spcPct val="115000"/>
              </a:lnSpc>
              <a:spcBef>
                <a:spcPts val="0"/>
              </a:spcBef>
              <a:spcAft>
                <a:spcPts val="0"/>
              </a:spcAft>
              <a:buClr>
                <a:schemeClr val="lt1"/>
              </a:buClr>
              <a:buSzPts val="1200"/>
              <a:buChar char="○"/>
              <a:defRPr>
                <a:solidFill>
                  <a:schemeClr val="lt1"/>
                </a:solidFill>
              </a:defRPr>
            </a:lvl8pPr>
            <a:lvl9pPr indent="-304800" lvl="8" marL="4114800" rtl="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p:cSld name="CUSTOM_1_1_1_1">
    <p:bg>
      <p:bgPr>
        <a:blipFill>
          <a:blip r:embed="rId2">
            <a:alphaModFix/>
          </a:blip>
          <a:stretch>
            <a:fillRect/>
          </a:stretch>
        </a:blipFill>
      </p:bgPr>
    </p:bg>
    <p:spTree>
      <p:nvGrpSpPr>
        <p:cNvPr id="176" name="Shape 176"/>
        <p:cNvGrpSpPr/>
        <p:nvPr/>
      </p:nvGrpSpPr>
      <p:grpSpPr>
        <a:xfrm>
          <a:off x="0" y="0"/>
          <a:ext cx="0" cy="0"/>
          <a:chOff x="0" y="0"/>
          <a:chExt cx="0" cy="0"/>
        </a:xfrm>
      </p:grpSpPr>
      <p:sp>
        <p:nvSpPr>
          <p:cNvPr id="177" name="Google Shape;177;p54"/>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178" name="Google Shape;178;p54"/>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lt1"/>
              </a:buClr>
              <a:buSzPts val="1200"/>
              <a:buChar char="○"/>
              <a:defRPr>
                <a:solidFill>
                  <a:schemeClr val="lt1"/>
                </a:solidFill>
              </a:defRPr>
            </a:lvl5pPr>
            <a:lvl6pPr indent="-304800" lvl="5" marL="2743200" rtl="0" algn="ctr">
              <a:lnSpc>
                <a:spcPct val="115000"/>
              </a:lnSpc>
              <a:spcBef>
                <a:spcPts val="0"/>
              </a:spcBef>
              <a:spcAft>
                <a:spcPts val="0"/>
              </a:spcAft>
              <a:buClr>
                <a:schemeClr val="lt1"/>
              </a:buClr>
              <a:buSzPts val="1200"/>
              <a:buChar char="■"/>
              <a:defRPr>
                <a:solidFill>
                  <a:schemeClr val="lt1"/>
                </a:solidFill>
              </a:defRPr>
            </a:lvl6pPr>
            <a:lvl7pPr indent="-304800" lvl="6" marL="3200400" rtl="0" algn="ctr">
              <a:lnSpc>
                <a:spcPct val="115000"/>
              </a:lnSpc>
              <a:spcBef>
                <a:spcPts val="0"/>
              </a:spcBef>
              <a:spcAft>
                <a:spcPts val="0"/>
              </a:spcAft>
              <a:buClr>
                <a:schemeClr val="lt1"/>
              </a:buClr>
              <a:buSzPts val="1200"/>
              <a:buChar char="●"/>
              <a:defRPr>
                <a:solidFill>
                  <a:schemeClr val="lt1"/>
                </a:solidFill>
              </a:defRPr>
            </a:lvl7pPr>
            <a:lvl8pPr indent="-304800" lvl="7" marL="3657600" rtl="0" algn="ctr">
              <a:lnSpc>
                <a:spcPct val="115000"/>
              </a:lnSpc>
              <a:spcBef>
                <a:spcPts val="0"/>
              </a:spcBef>
              <a:spcAft>
                <a:spcPts val="0"/>
              </a:spcAft>
              <a:buClr>
                <a:schemeClr val="lt1"/>
              </a:buClr>
              <a:buSzPts val="1200"/>
              <a:buChar char="○"/>
              <a:defRPr>
                <a:solidFill>
                  <a:schemeClr val="lt1"/>
                </a:solidFill>
              </a:defRPr>
            </a:lvl8pPr>
            <a:lvl9pPr indent="-304800" lvl="8" marL="4114800" rtl="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p:cSld name="CUSTOM_1_1_1_1_1">
    <p:bg>
      <p:bgPr>
        <a:blipFill>
          <a:blip r:embed="rId2">
            <a:alphaModFix/>
          </a:blip>
          <a:stretch>
            <a:fillRect/>
          </a:stretch>
        </a:blipFill>
      </p:bgPr>
    </p:bg>
    <p:spTree>
      <p:nvGrpSpPr>
        <p:cNvPr id="179" name="Shape 179"/>
        <p:cNvGrpSpPr/>
        <p:nvPr/>
      </p:nvGrpSpPr>
      <p:grpSpPr>
        <a:xfrm>
          <a:off x="0" y="0"/>
          <a:ext cx="0" cy="0"/>
          <a:chOff x="0" y="0"/>
          <a:chExt cx="0" cy="0"/>
        </a:xfrm>
      </p:grpSpPr>
      <p:sp>
        <p:nvSpPr>
          <p:cNvPr id="180" name="Google Shape;180;p55"/>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181" name="Google Shape;181;p55"/>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lt1"/>
              </a:buClr>
              <a:buSzPts val="1200"/>
              <a:buChar char="○"/>
              <a:defRPr>
                <a:solidFill>
                  <a:schemeClr val="lt1"/>
                </a:solidFill>
              </a:defRPr>
            </a:lvl5pPr>
            <a:lvl6pPr indent="-304800" lvl="5" marL="2743200" rtl="0" algn="ctr">
              <a:lnSpc>
                <a:spcPct val="115000"/>
              </a:lnSpc>
              <a:spcBef>
                <a:spcPts val="0"/>
              </a:spcBef>
              <a:spcAft>
                <a:spcPts val="0"/>
              </a:spcAft>
              <a:buClr>
                <a:schemeClr val="lt1"/>
              </a:buClr>
              <a:buSzPts val="1200"/>
              <a:buChar char="■"/>
              <a:defRPr>
                <a:solidFill>
                  <a:schemeClr val="lt1"/>
                </a:solidFill>
              </a:defRPr>
            </a:lvl6pPr>
            <a:lvl7pPr indent="-304800" lvl="6" marL="3200400" rtl="0" algn="ctr">
              <a:lnSpc>
                <a:spcPct val="115000"/>
              </a:lnSpc>
              <a:spcBef>
                <a:spcPts val="0"/>
              </a:spcBef>
              <a:spcAft>
                <a:spcPts val="0"/>
              </a:spcAft>
              <a:buClr>
                <a:schemeClr val="lt1"/>
              </a:buClr>
              <a:buSzPts val="1200"/>
              <a:buChar char="●"/>
              <a:defRPr>
                <a:solidFill>
                  <a:schemeClr val="lt1"/>
                </a:solidFill>
              </a:defRPr>
            </a:lvl7pPr>
            <a:lvl8pPr indent="-304800" lvl="7" marL="3657600" rtl="0" algn="ctr">
              <a:lnSpc>
                <a:spcPct val="115000"/>
              </a:lnSpc>
              <a:spcBef>
                <a:spcPts val="0"/>
              </a:spcBef>
              <a:spcAft>
                <a:spcPts val="0"/>
              </a:spcAft>
              <a:buClr>
                <a:schemeClr val="lt1"/>
              </a:buClr>
              <a:buSzPts val="1200"/>
              <a:buChar char="○"/>
              <a:defRPr>
                <a:solidFill>
                  <a:schemeClr val="lt1"/>
                </a:solidFill>
              </a:defRPr>
            </a:lvl8pPr>
            <a:lvl9pPr indent="-304800" lvl="8" marL="4114800" rtl="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7">
  <p:cSld name="CUSTOM_1_1_1_1_1_1">
    <p:bg>
      <p:bgPr>
        <a:blipFill>
          <a:blip r:embed="rId2">
            <a:alphaModFix/>
          </a:blip>
          <a:stretch>
            <a:fillRect/>
          </a:stretch>
        </a:blipFill>
      </p:bgPr>
    </p:bg>
    <p:spTree>
      <p:nvGrpSpPr>
        <p:cNvPr id="182" name="Shape 182"/>
        <p:cNvGrpSpPr/>
        <p:nvPr/>
      </p:nvGrpSpPr>
      <p:grpSpPr>
        <a:xfrm>
          <a:off x="0" y="0"/>
          <a:ext cx="0" cy="0"/>
          <a:chOff x="0" y="0"/>
          <a:chExt cx="0" cy="0"/>
        </a:xfrm>
      </p:grpSpPr>
      <p:sp>
        <p:nvSpPr>
          <p:cNvPr id="183" name="Google Shape;183;p56"/>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184" name="Google Shape;184;p56"/>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lt1"/>
              </a:buClr>
              <a:buSzPts val="1200"/>
              <a:buChar char="○"/>
              <a:defRPr>
                <a:solidFill>
                  <a:schemeClr val="lt1"/>
                </a:solidFill>
              </a:defRPr>
            </a:lvl5pPr>
            <a:lvl6pPr indent="-304800" lvl="5" marL="2743200" rtl="0" algn="ctr">
              <a:lnSpc>
                <a:spcPct val="115000"/>
              </a:lnSpc>
              <a:spcBef>
                <a:spcPts val="0"/>
              </a:spcBef>
              <a:spcAft>
                <a:spcPts val="0"/>
              </a:spcAft>
              <a:buClr>
                <a:schemeClr val="lt1"/>
              </a:buClr>
              <a:buSzPts val="1200"/>
              <a:buChar char="■"/>
              <a:defRPr>
                <a:solidFill>
                  <a:schemeClr val="lt1"/>
                </a:solidFill>
              </a:defRPr>
            </a:lvl6pPr>
            <a:lvl7pPr indent="-304800" lvl="6" marL="3200400" rtl="0" algn="ctr">
              <a:lnSpc>
                <a:spcPct val="115000"/>
              </a:lnSpc>
              <a:spcBef>
                <a:spcPts val="0"/>
              </a:spcBef>
              <a:spcAft>
                <a:spcPts val="0"/>
              </a:spcAft>
              <a:buClr>
                <a:schemeClr val="lt1"/>
              </a:buClr>
              <a:buSzPts val="1200"/>
              <a:buChar char="●"/>
              <a:defRPr>
                <a:solidFill>
                  <a:schemeClr val="lt1"/>
                </a:solidFill>
              </a:defRPr>
            </a:lvl7pPr>
            <a:lvl8pPr indent="-304800" lvl="7" marL="3657600" rtl="0" algn="ctr">
              <a:lnSpc>
                <a:spcPct val="115000"/>
              </a:lnSpc>
              <a:spcBef>
                <a:spcPts val="0"/>
              </a:spcBef>
              <a:spcAft>
                <a:spcPts val="0"/>
              </a:spcAft>
              <a:buClr>
                <a:schemeClr val="lt1"/>
              </a:buClr>
              <a:buSzPts val="1200"/>
              <a:buChar char="○"/>
              <a:defRPr>
                <a:solidFill>
                  <a:schemeClr val="lt1"/>
                </a:solidFill>
              </a:defRPr>
            </a:lvl8pPr>
            <a:lvl9pPr indent="-304800" lvl="8" marL="4114800" rtl="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8">
  <p:cSld name="CUSTOM_1_1_1_1_1_1_1">
    <p:bg>
      <p:bgPr>
        <a:blipFill>
          <a:blip r:embed="rId2">
            <a:alphaModFix/>
          </a:blip>
          <a:stretch>
            <a:fillRect/>
          </a:stretch>
        </a:blipFill>
      </p:bgPr>
    </p:bg>
    <p:spTree>
      <p:nvGrpSpPr>
        <p:cNvPr id="185" name="Shape 185"/>
        <p:cNvGrpSpPr/>
        <p:nvPr/>
      </p:nvGrpSpPr>
      <p:grpSpPr>
        <a:xfrm>
          <a:off x="0" y="0"/>
          <a:ext cx="0" cy="0"/>
          <a:chOff x="0" y="0"/>
          <a:chExt cx="0" cy="0"/>
        </a:xfrm>
      </p:grpSpPr>
      <p:sp>
        <p:nvSpPr>
          <p:cNvPr id="186" name="Google Shape;186;p57"/>
          <p:cNvSpPr txBox="1"/>
          <p:nvPr>
            <p:ph type="title"/>
          </p:nvPr>
        </p:nvSpPr>
        <p:spPr>
          <a:xfrm>
            <a:off x="311700" y="2123050"/>
            <a:ext cx="85206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
        <p:nvSpPr>
          <p:cNvPr id="187" name="Google Shape;187;p57"/>
          <p:cNvSpPr txBox="1"/>
          <p:nvPr>
            <p:ph idx="1" type="body"/>
          </p:nvPr>
        </p:nvSpPr>
        <p:spPr>
          <a:xfrm>
            <a:off x="471725" y="2979975"/>
            <a:ext cx="82005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lt1"/>
              </a:buClr>
              <a:buSzPts val="1200"/>
              <a:buChar char="○"/>
              <a:defRPr>
                <a:solidFill>
                  <a:schemeClr val="lt1"/>
                </a:solidFill>
              </a:defRPr>
            </a:lvl5pPr>
            <a:lvl6pPr indent="-304800" lvl="5" marL="2743200" rtl="0" algn="ctr">
              <a:lnSpc>
                <a:spcPct val="115000"/>
              </a:lnSpc>
              <a:spcBef>
                <a:spcPts val="0"/>
              </a:spcBef>
              <a:spcAft>
                <a:spcPts val="0"/>
              </a:spcAft>
              <a:buClr>
                <a:schemeClr val="lt1"/>
              </a:buClr>
              <a:buSzPts val="1200"/>
              <a:buChar char="■"/>
              <a:defRPr>
                <a:solidFill>
                  <a:schemeClr val="lt1"/>
                </a:solidFill>
              </a:defRPr>
            </a:lvl6pPr>
            <a:lvl7pPr indent="-304800" lvl="6" marL="3200400" rtl="0" algn="ctr">
              <a:lnSpc>
                <a:spcPct val="115000"/>
              </a:lnSpc>
              <a:spcBef>
                <a:spcPts val="0"/>
              </a:spcBef>
              <a:spcAft>
                <a:spcPts val="0"/>
              </a:spcAft>
              <a:buClr>
                <a:schemeClr val="lt1"/>
              </a:buClr>
              <a:buSzPts val="1200"/>
              <a:buChar char="●"/>
              <a:defRPr>
                <a:solidFill>
                  <a:schemeClr val="lt1"/>
                </a:solidFill>
              </a:defRPr>
            </a:lvl7pPr>
            <a:lvl8pPr indent="-304800" lvl="7" marL="3657600" rtl="0" algn="ctr">
              <a:lnSpc>
                <a:spcPct val="115000"/>
              </a:lnSpc>
              <a:spcBef>
                <a:spcPts val="0"/>
              </a:spcBef>
              <a:spcAft>
                <a:spcPts val="0"/>
              </a:spcAft>
              <a:buClr>
                <a:schemeClr val="lt1"/>
              </a:buClr>
              <a:buSzPts val="1200"/>
              <a:buChar char="○"/>
              <a:defRPr>
                <a:solidFill>
                  <a:schemeClr val="lt1"/>
                </a:solidFill>
              </a:defRPr>
            </a:lvl8pPr>
            <a:lvl9pPr indent="-304800" lvl="8" marL="4114800" rtl="0" algn="ctr">
              <a:lnSpc>
                <a:spcPct val="115000"/>
              </a:lnSpc>
              <a:spcBef>
                <a:spcPts val="0"/>
              </a:spcBef>
              <a:spcAft>
                <a:spcPts val="0"/>
              </a:spcAft>
              <a:buClr>
                <a:schemeClr val="lt1"/>
              </a:buClr>
              <a:buSzPts val="1200"/>
              <a:buChar char="■"/>
              <a:defRPr>
                <a:solidFill>
                  <a:schemeClr val="lt1"/>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1">
  <p:cSld name="CUSTOM_4">
    <p:bg>
      <p:bgPr>
        <a:blipFill>
          <a:blip r:embed="rId2">
            <a:alphaModFix/>
          </a:blip>
          <a:stretch>
            <a:fillRect/>
          </a:stretch>
        </a:blipFill>
      </p:bgPr>
    </p:bg>
    <p:spTree>
      <p:nvGrpSpPr>
        <p:cNvPr id="188" name="Shape 188"/>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1">
  <p:cSld name="CUSTOM_1_2">
    <p:bg>
      <p:bgPr>
        <a:blipFill>
          <a:blip r:embed="rId2">
            <a:alphaModFix/>
          </a:blip>
          <a:stretch>
            <a:fillRect/>
          </a:stretch>
        </a:blipFill>
      </p:bgPr>
    </p:bg>
    <p:spTree>
      <p:nvGrpSpPr>
        <p:cNvPr id="189" name="Shape 189"/>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1">
  <p:cSld name="CUSTOM_1_1_2">
    <p:bg>
      <p:bgPr>
        <a:blipFill>
          <a:blip r:embed="rId2">
            <a:alphaModFix/>
          </a:blip>
          <a:stretch>
            <a:fillRect/>
          </a:stretch>
        </a:blipFill>
      </p:bgPr>
    </p:bg>
    <p:spTree>
      <p:nvGrpSpPr>
        <p:cNvPr id="190" name="Shape 19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ty black">
  <p:cSld name="CUSTOM_2_3_1">
    <p:bg>
      <p:bgPr>
        <a:solidFill>
          <a:srgbClr val="000000"/>
        </a:solidFill>
      </p:bgPr>
    </p:bg>
    <p:spTree>
      <p:nvGrpSpPr>
        <p:cNvPr id="20" name="Shape 20"/>
        <p:cNvGrpSpPr/>
        <p:nvPr/>
      </p:nvGrpSpPr>
      <p:grpSpPr>
        <a:xfrm>
          <a:off x="0" y="0"/>
          <a:ext cx="0" cy="0"/>
          <a:chOff x="0" y="0"/>
          <a:chExt cx="0" cy="0"/>
        </a:xfrm>
      </p:grpSpPr>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4 1">
  <p:cSld name="CUSTOM_1_1_1_2">
    <p:bg>
      <p:bgPr>
        <a:blipFill>
          <a:blip r:embed="rId2">
            <a:alphaModFix/>
          </a:blip>
          <a:stretch>
            <a:fillRect/>
          </a:stretch>
        </a:blipFill>
      </p:bgPr>
    </p:bg>
    <p:spTree>
      <p:nvGrpSpPr>
        <p:cNvPr id="191" name="Shape 191"/>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5 1">
  <p:cSld name="CUSTOM_1_1_1_1_2">
    <p:bg>
      <p:bgPr>
        <a:blipFill>
          <a:blip r:embed="rId2">
            <a:alphaModFix/>
          </a:blip>
          <a:stretch>
            <a:fillRect/>
          </a:stretch>
        </a:blipFill>
      </p:bgPr>
    </p:bg>
    <p:spTree>
      <p:nvGrpSpPr>
        <p:cNvPr id="192" name="Shape 192"/>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6 1">
  <p:cSld name="CUSTOM_1_1_1_1_1_2">
    <p:bg>
      <p:bgPr>
        <a:blipFill>
          <a:blip r:embed="rId2">
            <a:alphaModFix/>
          </a:blip>
          <a:stretch>
            <a:fillRect/>
          </a:stretch>
        </a:blipFill>
      </p:bgPr>
    </p:bg>
    <p:spTree>
      <p:nvGrpSpPr>
        <p:cNvPr id="193" name="Shape 193"/>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7 1">
  <p:cSld name="CUSTOM_1_1_1_1_1_1_2">
    <p:bg>
      <p:bgPr>
        <a:blipFill>
          <a:blip r:embed="rId2">
            <a:alphaModFix/>
          </a:blip>
          <a:stretch>
            <a:fillRect/>
          </a:stretch>
        </a:blipFill>
      </p:bgPr>
    </p:bg>
    <p:spTree>
      <p:nvGrpSpPr>
        <p:cNvPr id="194" name="Shape 194"/>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8 1">
  <p:cSld name="CUSTOM_1_1_1_1_1_1_1_2">
    <p:bg>
      <p:bgPr>
        <a:blipFill>
          <a:blip r:embed="rId2">
            <a:alphaModFix/>
          </a:blip>
          <a:stretch>
            <a:fillRect/>
          </a:stretch>
        </a:blipFill>
      </p:bgPr>
    </p:bg>
    <p:spTree>
      <p:nvGrpSpPr>
        <p:cNvPr id="195" name="Shape 195"/>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p:cSld name="CUSTOM_1_1_1_1_1_1_1_1">
    <p:bg>
      <p:bgPr>
        <a:blipFill>
          <a:blip r:embed="rId2">
            <a:alphaModFix/>
          </a:blip>
          <a:stretch>
            <a:fillRect/>
          </a:stretch>
        </a:blipFill>
      </p:bgPr>
    </p:bg>
    <p:spTree>
      <p:nvGrpSpPr>
        <p:cNvPr id="196" name="Shape 196"/>
        <p:cNvGrpSpPr/>
        <p:nvPr/>
      </p:nvGrpSpPr>
      <p:grpSpPr>
        <a:xfrm>
          <a:off x="0" y="0"/>
          <a:ext cx="0" cy="0"/>
          <a:chOff x="0" y="0"/>
          <a:chExt cx="0" cy="0"/>
        </a:xfrm>
      </p:grpSpPr>
      <p:sp>
        <p:nvSpPr>
          <p:cNvPr id="197" name="Google Shape;197;p66"/>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p:cSld name="CUSTOM_1_1_1_1_1_1_1_1_1">
    <p:bg>
      <p:bgPr>
        <a:blipFill>
          <a:blip r:embed="rId2">
            <a:alphaModFix/>
          </a:blip>
          <a:stretch>
            <a:fillRect/>
          </a:stretch>
        </a:blipFill>
      </p:bgPr>
    </p:bg>
    <p:spTree>
      <p:nvGrpSpPr>
        <p:cNvPr id="198" name="Shape 198"/>
        <p:cNvGrpSpPr/>
        <p:nvPr/>
      </p:nvGrpSpPr>
      <p:grpSpPr>
        <a:xfrm>
          <a:off x="0" y="0"/>
          <a:ext cx="0" cy="0"/>
          <a:chOff x="0" y="0"/>
          <a:chExt cx="0" cy="0"/>
        </a:xfrm>
      </p:grpSpPr>
      <p:sp>
        <p:nvSpPr>
          <p:cNvPr id="199" name="Google Shape;199;p67"/>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p:cSld name="CUSTOM_1_1_1_1_1_1_1_1_1_1">
    <p:bg>
      <p:bgPr>
        <a:blipFill>
          <a:blip r:embed="rId2">
            <a:alphaModFix/>
          </a:blip>
          <a:stretch>
            <a:fillRect/>
          </a:stretch>
        </a:blipFill>
      </p:bgPr>
    </p:bg>
    <p:spTree>
      <p:nvGrpSpPr>
        <p:cNvPr id="200" name="Shape 200"/>
        <p:cNvGrpSpPr/>
        <p:nvPr/>
      </p:nvGrpSpPr>
      <p:grpSpPr>
        <a:xfrm>
          <a:off x="0" y="0"/>
          <a:ext cx="0" cy="0"/>
          <a:chOff x="0" y="0"/>
          <a:chExt cx="0" cy="0"/>
        </a:xfrm>
      </p:grpSpPr>
      <p:sp>
        <p:nvSpPr>
          <p:cNvPr id="201" name="Google Shape;201;p68"/>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2">
  <p:cSld name="CUSTOM_1_1_1_1_1_1_1_1_1_1_2">
    <p:bg>
      <p:bgPr>
        <a:blipFill>
          <a:blip r:embed="rId2">
            <a:alphaModFix/>
          </a:blip>
          <a:stretch>
            <a:fillRect/>
          </a:stretch>
        </a:blipFill>
      </p:bgPr>
    </p:bg>
    <p:spTree>
      <p:nvGrpSpPr>
        <p:cNvPr id="202" name="Shape 202"/>
        <p:cNvGrpSpPr/>
        <p:nvPr/>
      </p:nvGrpSpPr>
      <p:grpSpPr>
        <a:xfrm>
          <a:off x="0" y="0"/>
          <a:ext cx="0" cy="0"/>
          <a:chOff x="0" y="0"/>
          <a:chExt cx="0" cy="0"/>
        </a:xfrm>
      </p:grpSpPr>
      <p:sp>
        <p:nvSpPr>
          <p:cNvPr id="203" name="Google Shape;203;p69"/>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p:cSld name="CUSTOM_1_1_1_1_1_1_1_1_1_1_1">
    <p:bg>
      <p:bgPr>
        <a:blipFill>
          <a:blip r:embed="rId2">
            <a:alphaModFix/>
          </a:blip>
          <a:stretch>
            <a:fillRect/>
          </a:stretch>
        </a:blipFill>
      </p:bgPr>
    </p:bg>
    <p:spTree>
      <p:nvGrpSpPr>
        <p:cNvPr id="204" name="Shape 204"/>
        <p:cNvGrpSpPr/>
        <p:nvPr/>
      </p:nvGrpSpPr>
      <p:grpSpPr>
        <a:xfrm>
          <a:off x="0" y="0"/>
          <a:ext cx="0" cy="0"/>
          <a:chOff x="0" y="0"/>
          <a:chExt cx="0" cy="0"/>
        </a:xfrm>
      </p:grpSpPr>
      <p:sp>
        <p:nvSpPr>
          <p:cNvPr id="205" name="Google Shape;205;p70"/>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p:cSld name="CUSTOM_2_2">
    <p:bg>
      <p:bgPr>
        <a:solidFill>
          <a:srgbClr val="EEEEEE"/>
        </a:solidFill>
      </p:bgPr>
    </p:bg>
    <p:spTree>
      <p:nvGrpSpPr>
        <p:cNvPr id="21" name="Shape 21"/>
        <p:cNvGrpSpPr/>
        <p:nvPr/>
      </p:nvGrpSpPr>
      <p:grpSpPr>
        <a:xfrm>
          <a:off x="0" y="0"/>
          <a:ext cx="0" cy="0"/>
          <a:chOff x="0" y="0"/>
          <a:chExt cx="0" cy="0"/>
        </a:xfrm>
      </p:grpSpPr>
      <p:sp>
        <p:nvSpPr>
          <p:cNvPr id="22" name="Google Shape;22;p8"/>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23" name="Google Shape;23;p8"/>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pic>
        <p:nvPicPr>
          <p:cNvPr id="24" name="Google Shape;24;p8"/>
          <p:cNvPicPr preferRelativeResize="0"/>
          <p:nvPr/>
        </p:nvPicPr>
        <p:blipFill>
          <a:blip r:embed="rId2">
            <a:alphaModFix/>
          </a:blip>
          <a:stretch>
            <a:fillRect/>
          </a:stretch>
        </p:blipFill>
        <p:spPr>
          <a:xfrm>
            <a:off x="51629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1">
  <p:cSld name="CUSTOM_1_1_1_1_1_1_1_1_1_1_1_1">
    <p:bg>
      <p:bgPr>
        <a:blipFill>
          <a:blip r:embed="rId2">
            <a:alphaModFix/>
          </a:blip>
          <a:stretch>
            <a:fillRect/>
          </a:stretch>
        </a:blipFill>
      </p:bgPr>
    </p:bg>
    <p:spTree>
      <p:nvGrpSpPr>
        <p:cNvPr id="206" name="Shape 206"/>
        <p:cNvGrpSpPr/>
        <p:nvPr/>
      </p:nvGrpSpPr>
      <p:grpSpPr>
        <a:xfrm>
          <a:off x="0" y="0"/>
          <a:ext cx="0" cy="0"/>
          <a:chOff x="0" y="0"/>
          <a:chExt cx="0" cy="0"/>
        </a:xfrm>
      </p:grpSpPr>
      <p:sp>
        <p:nvSpPr>
          <p:cNvPr id="207" name="Google Shape;207;p71"/>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hoto Background with title 1 1 1 1 1">
  <p:cSld name="CUSTOM_1_1_1_1_1_1_1_1_1_1_1_1_1">
    <p:bg>
      <p:bgPr>
        <a:blipFill>
          <a:blip r:embed="rId2">
            <a:alphaModFix/>
          </a:blip>
          <a:stretch>
            <a:fillRect/>
          </a:stretch>
        </a:blipFill>
      </p:bgPr>
    </p:bg>
    <p:spTree>
      <p:nvGrpSpPr>
        <p:cNvPr id="208" name="Shape 208"/>
        <p:cNvGrpSpPr/>
        <p:nvPr/>
      </p:nvGrpSpPr>
      <p:grpSpPr>
        <a:xfrm>
          <a:off x="0" y="0"/>
          <a:ext cx="0" cy="0"/>
          <a:chOff x="0" y="0"/>
          <a:chExt cx="0" cy="0"/>
        </a:xfrm>
      </p:grpSpPr>
      <p:sp>
        <p:nvSpPr>
          <p:cNvPr id="209" name="Google Shape;209;p72"/>
          <p:cNvSpPr txBox="1"/>
          <p:nvPr>
            <p:ph type="title"/>
          </p:nvPr>
        </p:nvSpPr>
        <p:spPr>
          <a:xfrm>
            <a:off x="311700" y="2123050"/>
            <a:ext cx="8520600" cy="572700"/>
          </a:xfrm>
          <a:prstGeom prst="rect">
            <a:avLst/>
          </a:prstGeom>
          <a:effectLst>
            <a:outerShdw blurRad="271463" rotWithShape="0" algn="bl" dir="5400000" dist="114300">
              <a:srgbClr val="000000">
                <a:alpha val="64999"/>
              </a:srgbClr>
            </a:outerShdw>
          </a:effectLst>
        </p:spPr>
        <p:txBody>
          <a:bodyPr anchorCtr="0" anchor="t" bIns="91425" lIns="91425" spcFirstLastPara="1" rIns="91425" wrap="square" tIns="91425">
            <a:normAutofit/>
          </a:bodyPr>
          <a:lstStyle>
            <a:lvl1pPr lvl="0" rtl="0" algn="ctr">
              <a:spcBef>
                <a:spcPts val="0"/>
              </a:spcBef>
              <a:spcAft>
                <a:spcPts val="0"/>
              </a:spcAft>
              <a:buClr>
                <a:schemeClr val="lt1"/>
              </a:buClr>
              <a:buSzPts val="4800"/>
              <a:buFont typeface="Ubuntu"/>
              <a:buNone/>
              <a:defRPr b="1" sz="4800">
                <a:solidFill>
                  <a:schemeClr val="lt1"/>
                </a:solidFill>
                <a:latin typeface="Ubuntu"/>
                <a:ea typeface="Ubuntu"/>
                <a:cs typeface="Ubuntu"/>
                <a:sym typeface="Ubuntu"/>
              </a:defRPr>
            </a:lvl1pPr>
            <a:lvl2pPr lvl="1" rtl="0">
              <a:spcBef>
                <a:spcPts val="0"/>
              </a:spcBef>
              <a:spcAft>
                <a:spcPts val="0"/>
              </a:spcAft>
              <a:buClr>
                <a:schemeClr val="dk1"/>
              </a:buClr>
              <a:buSzPts val="4800"/>
              <a:buNone/>
              <a:defRPr sz="4800">
                <a:solidFill>
                  <a:schemeClr val="dk1"/>
                </a:solidFill>
              </a:defRPr>
            </a:lvl2pPr>
            <a:lvl3pPr lvl="2" rtl="0">
              <a:spcBef>
                <a:spcPts val="0"/>
              </a:spcBef>
              <a:spcAft>
                <a:spcPts val="0"/>
              </a:spcAft>
              <a:buClr>
                <a:schemeClr val="dk1"/>
              </a:buClr>
              <a:buSzPts val="4800"/>
              <a:buNone/>
              <a:defRPr sz="4800">
                <a:solidFill>
                  <a:schemeClr val="dk1"/>
                </a:solidFill>
              </a:defRPr>
            </a:lvl3pPr>
            <a:lvl4pPr lvl="3" rtl="0">
              <a:spcBef>
                <a:spcPts val="0"/>
              </a:spcBef>
              <a:spcAft>
                <a:spcPts val="0"/>
              </a:spcAft>
              <a:buClr>
                <a:schemeClr val="dk1"/>
              </a:buClr>
              <a:buSzPts val="4800"/>
              <a:buNone/>
              <a:defRPr sz="4800">
                <a:solidFill>
                  <a:schemeClr val="dk1"/>
                </a:solidFill>
              </a:defRPr>
            </a:lvl4pPr>
            <a:lvl5pPr lvl="4" rtl="0">
              <a:spcBef>
                <a:spcPts val="0"/>
              </a:spcBef>
              <a:spcAft>
                <a:spcPts val="0"/>
              </a:spcAft>
              <a:buClr>
                <a:schemeClr val="dk1"/>
              </a:buClr>
              <a:buSzPts val="4800"/>
              <a:buNone/>
              <a:defRPr sz="4800">
                <a:solidFill>
                  <a:schemeClr val="dk1"/>
                </a:solidFill>
              </a:defRPr>
            </a:lvl5pPr>
            <a:lvl6pPr lvl="5" rtl="0">
              <a:spcBef>
                <a:spcPts val="0"/>
              </a:spcBef>
              <a:spcAft>
                <a:spcPts val="0"/>
              </a:spcAft>
              <a:buClr>
                <a:schemeClr val="dk1"/>
              </a:buClr>
              <a:buSzPts val="4800"/>
              <a:buNone/>
              <a:defRPr sz="4800">
                <a:solidFill>
                  <a:schemeClr val="dk1"/>
                </a:solidFill>
              </a:defRPr>
            </a:lvl6pPr>
            <a:lvl7pPr lvl="6" rtl="0">
              <a:spcBef>
                <a:spcPts val="0"/>
              </a:spcBef>
              <a:spcAft>
                <a:spcPts val="0"/>
              </a:spcAft>
              <a:buClr>
                <a:schemeClr val="dk1"/>
              </a:buClr>
              <a:buSzPts val="4800"/>
              <a:buNone/>
              <a:defRPr sz="4800">
                <a:solidFill>
                  <a:schemeClr val="dk1"/>
                </a:solidFill>
              </a:defRPr>
            </a:lvl7pPr>
            <a:lvl8pPr lvl="7" rtl="0">
              <a:spcBef>
                <a:spcPts val="0"/>
              </a:spcBef>
              <a:spcAft>
                <a:spcPts val="0"/>
              </a:spcAft>
              <a:buClr>
                <a:schemeClr val="dk1"/>
              </a:buClr>
              <a:buSzPts val="4800"/>
              <a:buNone/>
              <a:defRPr sz="4800">
                <a:solidFill>
                  <a:schemeClr val="dk1"/>
                </a:solidFill>
              </a:defRPr>
            </a:lvl8pPr>
            <a:lvl9pPr lvl="8" rtl="0">
              <a:spcBef>
                <a:spcPts val="0"/>
              </a:spcBef>
              <a:spcAft>
                <a:spcPts val="0"/>
              </a:spcAft>
              <a:buClr>
                <a:schemeClr val="dk1"/>
              </a:buClr>
              <a:buSzPts val="4800"/>
              <a:buNone/>
              <a:defRPr sz="4800">
                <a:solidFill>
                  <a:schemeClr val="dk1"/>
                </a:solidFil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3">
    <p:bg>
      <p:bgPr>
        <a:solidFill>
          <a:schemeClr val="dk1"/>
        </a:solidFill>
      </p:bgPr>
    </p:bg>
    <p:spTree>
      <p:nvGrpSpPr>
        <p:cNvPr id="210" name="Shape 210"/>
        <p:cNvGrpSpPr/>
        <p:nvPr/>
      </p:nvGrpSpPr>
      <p:grpSpPr>
        <a:xfrm>
          <a:off x="0" y="0"/>
          <a:ext cx="0" cy="0"/>
          <a:chOff x="0" y="0"/>
          <a:chExt cx="0" cy="0"/>
        </a:xfrm>
      </p:grpSpPr>
      <p:cxnSp>
        <p:nvCxnSpPr>
          <p:cNvPr id="211" name="Google Shape;211;p73"/>
          <p:cNvCxnSpPr>
            <a:stCxn id="212" idx="6"/>
          </p:cNvCxnSpPr>
          <p:nvPr/>
        </p:nvCxnSpPr>
        <p:spPr>
          <a:xfrm flipH="1" rot="10800000">
            <a:off x="5910600" y="2622475"/>
            <a:ext cx="3262200" cy="6600"/>
          </a:xfrm>
          <a:prstGeom prst="straightConnector1">
            <a:avLst/>
          </a:prstGeom>
          <a:noFill/>
          <a:ln cap="flat" cmpd="sng" w="19050">
            <a:solidFill>
              <a:schemeClr val="lt1"/>
            </a:solidFill>
            <a:prstDash val="solid"/>
            <a:round/>
            <a:headEnd len="med" w="med" type="none"/>
            <a:tailEnd len="med" w="med" type="none"/>
          </a:ln>
        </p:spPr>
      </p:cxnSp>
      <p:sp>
        <p:nvSpPr>
          <p:cNvPr id="212" name="Google Shape;212;p73"/>
          <p:cNvSpPr/>
          <p:nvPr/>
        </p:nvSpPr>
        <p:spPr>
          <a:xfrm>
            <a:off x="2883600" y="1115575"/>
            <a:ext cx="3027000" cy="3027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13" name="Google Shape;213;p73"/>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algn="ctr">
              <a:spcBef>
                <a:spcPts val="0"/>
              </a:spcBef>
              <a:spcAft>
                <a:spcPts val="0"/>
              </a:spcAft>
              <a:buClr>
                <a:schemeClr val="lt1"/>
              </a:buClr>
              <a:buSzPts val="2800"/>
              <a:buNone/>
              <a:defRPr b="0">
                <a:solidFill>
                  <a:schemeClr val="lt1"/>
                </a:solidFill>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p:cSld name="CUSTOM_3_1">
    <p:bg>
      <p:bgPr>
        <a:solidFill>
          <a:schemeClr val="dk1"/>
        </a:solidFill>
      </p:bgPr>
    </p:bg>
    <p:spTree>
      <p:nvGrpSpPr>
        <p:cNvPr id="214" name="Shape 214"/>
        <p:cNvGrpSpPr/>
        <p:nvPr/>
      </p:nvGrpSpPr>
      <p:grpSpPr>
        <a:xfrm>
          <a:off x="0" y="0"/>
          <a:ext cx="0" cy="0"/>
          <a:chOff x="0" y="0"/>
          <a:chExt cx="0" cy="0"/>
        </a:xfrm>
      </p:grpSpPr>
      <p:cxnSp>
        <p:nvCxnSpPr>
          <p:cNvPr id="215" name="Google Shape;215;p74"/>
          <p:cNvCxnSpPr/>
          <p:nvPr/>
        </p:nvCxnSpPr>
        <p:spPr>
          <a:xfrm flipH="1" rot="10800000">
            <a:off x="0" y="2622475"/>
            <a:ext cx="9172800" cy="13200"/>
          </a:xfrm>
          <a:prstGeom prst="straightConnector1">
            <a:avLst/>
          </a:prstGeom>
          <a:noFill/>
          <a:ln cap="flat" cmpd="sng" w="19050">
            <a:solidFill>
              <a:schemeClr val="lt1"/>
            </a:solidFill>
            <a:prstDash val="solid"/>
            <a:round/>
            <a:headEnd len="med" w="med" type="none"/>
            <a:tailEnd len="med" w="med" type="none"/>
          </a:ln>
        </p:spPr>
      </p:cxnSp>
      <p:sp>
        <p:nvSpPr>
          <p:cNvPr id="216" name="Google Shape;216;p74"/>
          <p:cNvSpPr/>
          <p:nvPr/>
        </p:nvSpPr>
        <p:spPr>
          <a:xfrm>
            <a:off x="2883600" y="1115575"/>
            <a:ext cx="3027000" cy="3027000"/>
          </a:xfrm>
          <a:prstGeom prst="ellipse">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17" name="Google Shape;217;p74"/>
          <p:cNvSpPr txBox="1"/>
          <p:nvPr>
            <p:ph type="title"/>
          </p:nvPr>
        </p:nvSpPr>
        <p:spPr>
          <a:xfrm>
            <a:off x="3208350" y="2023075"/>
            <a:ext cx="2350200" cy="12120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b="0"/>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2">
  <p:cSld name="CUSTOM_3_1_2">
    <p:bg>
      <p:bgPr>
        <a:solidFill>
          <a:schemeClr val="dk1"/>
        </a:solidFill>
      </p:bgPr>
    </p:bg>
    <p:spTree>
      <p:nvGrpSpPr>
        <p:cNvPr id="218" name="Shape 218"/>
        <p:cNvGrpSpPr/>
        <p:nvPr/>
      </p:nvGrpSpPr>
      <p:grpSpPr>
        <a:xfrm>
          <a:off x="0" y="0"/>
          <a:ext cx="0" cy="0"/>
          <a:chOff x="0" y="0"/>
          <a:chExt cx="0" cy="0"/>
        </a:xfrm>
      </p:grpSpPr>
      <p:cxnSp>
        <p:nvCxnSpPr>
          <p:cNvPr id="219" name="Google Shape;219;p75"/>
          <p:cNvCxnSpPr/>
          <p:nvPr/>
        </p:nvCxnSpPr>
        <p:spPr>
          <a:xfrm flipH="1" rot="10800000">
            <a:off x="0" y="2622475"/>
            <a:ext cx="9172800" cy="132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p:cSld name="CUSTOM_3_1_1">
    <p:bg>
      <p:bgPr>
        <a:solidFill>
          <a:schemeClr val="dk1"/>
        </a:solidFill>
      </p:bgPr>
    </p:bg>
    <p:spTree>
      <p:nvGrpSpPr>
        <p:cNvPr id="220" name="Shape 220"/>
        <p:cNvGrpSpPr/>
        <p:nvPr/>
      </p:nvGrpSpPr>
      <p:grpSpPr>
        <a:xfrm>
          <a:off x="0" y="0"/>
          <a:ext cx="0" cy="0"/>
          <a:chOff x="0" y="0"/>
          <a:chExt cx="0" cy="0"/>
        </a:xfrm>
      </p:grpSpPr>
      <p:cxnSp>
        <p:nvCxnSpPr>
          <p:cNvPr id="221" name="Google Shape;221;p76"/>
          <p:cNvCxnSpPr>
            <a:endCxn id="222" idx="6"/>
          </p:cNvCxnSpPr>
          <p:nvPr/>
        </p:nvCxnSpPr>
        <p:spPr>
          <a:xfrm flipH="1" rot="10800000">
            <a:off x="0" y="2629075"/>
            <a:ext cx="5910600" cy="6600"/>
          </a:xfrm>
          <a:prstGeom prst="straightConnector1">
            <a:avLst/>
          </a:prstGeom>
          <a:noFill/>
          <a:ln cap="flat" cmpd="sng" w="19050">
            <a:solidFill>
              <a:schemeClr val="lt1"/>
            </a:solidFill>
            <a:prstDash val="solid"/>
            <a:round/>
            <a:headEnd len="med" w="med" type="none"/>
            <a:tailEnd len="med" w="med" type="none"/>
          </a:ln>
        </p:spPr>
      </p:cxnSp>
      <p:sp>
        <p:nvSpPr>
          <p:cNvPr id="222" name="Google Shape;222;p76"/>
          <p:cNvSpPr/>
          <p:nvPr/>
        </p:nvSpPr>
        <p:spPr>
          <a:xfrm>
            <a:off x="2883600" y="1115575"/>
            <a:ext cx="3027000" cy="3027000"/>
          </a:xfrm>
          <a:prstGeom prst="ellipse">
            <a:avLst/>
          </a:prstGeom>
          <a:solidFill>
            <a:schemeClr val="dk1"/>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23" name="Google Shape;223;p76"/>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800"/>
              <a:buNone/>
              <a:defRPr b="0">
                <a:solidFill>
                  <a:schemeClr val="lt1"/>
                </a:solidFill>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3_2">
    <p:bg>
      <p:bgPr>
        <a:solidFill>
          <a:srgbClr val="EEEEEE"/>
        </a:solidFill>
      </p:bgPr>
    </p:bg>
    <p:spTree>
      <p:nvGrpSpPr>
        <p:cNvPr id="224" name="Shape 224"/>
        <p:cNvGrpSpPr/>
        <p:nvPr/>
      </p:nvGrpSpPr>
      <p:grpSpPr>
        <a:xfrm>
          <a:off x="0" y="0"/>
          <a:ext cx="0" cy="0"/>
          <a:chOff x="0" y="0"/>
          <a:chExt cx="0" cy="0"/>
        </a:xfrm>
      </p:grpSpPr>
      <p:cxnSp>
        <p:nvCxnSpPr>
          <p:cNvPr id="225" name="Google Shape;225;p77"/>
          <p:cNvCxnSpPr>
            <a:stCxn id="226" idx="6"/>
          </p:cNvCxnSpPr>
          <p:nvPr/>
        </p:nvCxnSpPr>
        <p:spPr>
          <a:xfrm flipH="1" rot="10800000">
            <a:off x="5910600" y="2622475"/>
            <a:ext cx="3262200" cy="6600"/>
          </a:xfrm>
          <a:prstGeom prst="straightConnector1">
            <a:avLst/>
          </a:prstGeom>
          <a:noFill/>
          <a:ln cap="flat" cmpd="sng" w="19050">
            <a:solidFill>
              <a:schemeClr val="dk1"/>
            </a:solidFill>
            <a:prstDash val="solid"/>
            <a:round/>
            <a:headEnd len="med" w="med" type="none"/>
            <a:tailEnd len="med" w="med" type="none"/>
          </a:ln>
        </p:spPr>
      </p:cxnSp>
      <p:sp>
        <p:nvSpPr>
          <p:cNvPr id="226" name="Google Shape;226;p77"/>
          <p:cNvSpPr/>
          <p:nvPr/>
        </p:nvSpPr>
        <p:spPr>
          <a:xfrm>
            <a:off x="2883600" y="1115575"/>
            <a:ext cx="3027000" cy="3027000"/>
          </a:xfrm>
          <a:prstGeom prst="ellipse">
            <a:avLst/>
          </a:prstGeom>
          <a:solidFill>
            <a:srgbClr val="EEEEEE"/>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27" name="Google Shape;227;p77"/>
          <p:cNvSpPr txBox="1"/>
          <p:nvPr>
            <p:ph type="title"/>
          </p:nvPr>
        </p:nvSpPr>
        <p:spPr>
          <a:xfrm>
            <a:off x="3208350" y="2310125"/>
            <a:ext cx="2350200" cy="1212000"/>
          </a:xfrm>
          <a:prstGeom prst="rect">
            <a:avLst/>
          </a:prstGeom>
          <a:ln cap="flat" cmpd="sng" w="9525">
            <a:solidFill>
              <a:schemeClr val="dk1"/>
            </a:solidFill>
            <a:prstDash val="solid"/>
            <a:round/>
            <a:headEnd len="sm" w="sm" type="none"/>
            <a:tailEnd len="sm" w="sm" type="none"/>
          </a:ln>
        </p:spPr>
        <p:txBody>
          <a:bodyPr anchorCtr="0" anchor="t" bIns="91425" lIns="91425" spcFirstLastPara="1" rIns="91425" wrap="square" tIns="91425">
            <a:normAutofit/>
          </a:bodyPr>
          <a:lstStyle>
            <a:lvl1pPr lvl="0" rtl="0" algn="ctr">
              <a:spcBef>
                <a:spcPts val="0"/>
              </a:spcBef>
              <a:spcAft>
                <a:spcPts val="0"/>
              </a:spcAft>
              <a:buSzPts val="2800"/>
              <a:buNone/>
              <a:defRPr b="0"/>
            </a:lvl1pPr>
            <a:lvl2pPr lvl="1" rtl="0" algn="ctr">
              <a:spcBef>
                <a:spcPts val="0"/>
              </a:spcBef>
              <a:spcAft>
                <a:spcPts val="0"/>
              </a:spcAft>
              <a:buSzPts val="2800"/>
              <a:buNone/>
              <a:defRPr/>
            </a:lvl2pPr>
            <a:lvl3pPr lvl="2" rtl="0" algn="ctr">
              <a:spcBef>
                <a:spcPts val="0"/>
              </a:spcBef>
              <a:spcAft>
                <a:spcPts val="0"/>
              </a:spcAft>
              <a:buSzPts val="2800"/>
              <a:buNone/>
              <a:defRPr/>
            </a:lvl3pPr>
            <a:lvl4pPr lvl="3" rtl="0" algn="ctr">
              <a:spcBef>
                <a:spcPts val="0"/>
              </a:spcBef>
              <a:spcAft>
                <a:spcPts val="0"/>
              </a:spcAft>
              <a:buSzPts val="2800"/>
              <a:buNone/>
              <a:defRPr/>
            </a:lvl4pPr>
            <a:lvl5pPr lvl="4" rtl="0" algn="ctr">
              <a:spcBef>
                <a:spcPts val="0"/>
              </a:spcBef>
              <a:spcAft>
                <a:spcPts val="0"/>
              </a:spcAft>
              <a:buSzPts val="2800"/>
              <a:buNone/>
              <a:defRPr/>
            </a:lvl5pPr>
            <a:lvl6pPr lvl="5" rtl="0" algn="ctr">
              <a:spcBef>
                <a:spcPts val="0"/>
              </a:spcBef>
              <a:spcAft>
                <a:spcPts val="0"/>
              </a:spcAft>
              <a:buSzPts val="2800"/>
              <a:buNone/>
              <a:defRPr/>
            </a:lvl6pPr>
            <a:lvl7pPr lvl="6" rtl="0" algn="ctr">
              <a:spcBef>
                <a:spcPts val="0"/>
              </a:spcBef>
              <a:spcAft>
                <a:spcPts val="0"/>
              </a:spcAft>
              <a:buSzPts val="2800"/>
              <a:buNone/>
              <a:defRPr/>
            </a:lvl7pPr>
            <a:lvl8pPr lvl="7" rtl="0" algn="ctr">
              <a:spcBef>
                <a:spcPts val="0"/>
              </a:spcBef>
              <a:spcAft>
                <a:spcPts val="0"/>
              </a:spcAft>
              <a:buSzPts val="2800"/>
              <a:buNone/>
              <a:defRPr/>
            </a:lvl8pPr>
            <a:lvl9pPr lvl="8" rtl="0" algn="ctr">
              <a:spcBef>
                <a:spcPts val="0"/>
              </a:spcBef>
              <a:spcAft>
                <a:spcPts val="0"/>
              </a:spcAft>
              <a:buSzPts val="2800"/>
              <a:buNone/>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3">
  <p:cSld name="CUSTOM_3_1_3">
    <p:bg>
      <p:bgPr>
        <a:solidFill>
          <a:srgbClr val="EEEEEE"/>
        </a:solidFill>
      </p:bgPr>
    </p:bg>
    <p:spTree>
      <p:nvGrpSpPr>
        <p:cNvPr id="228" name="Shape 228"/>
        <p:cNvGrpSpPr/>
        <p:nvPr/>
      </p:nvGrpSpPr>
      <p:grpSpPr>
        <a:xfrm>
          <a:off x="0" y="0"/>
          <a:ext cx="0" cy="0"/>
          <a:chOff x="0" y="0"/>
          <a:chExt cx="0" cy="0"/>
        </a:xfrm>
      </p:grpSpPr>
      <p:cxnSp>
        <p:nvCxnSpPr>
          <p:cNvPr id="229" name="Google Shape;229;p78"/>
          <p:cNvCxnSpPr/>
          <p:nvPr/>
        </p:nvCxnSpPr>
        <p:spPr>
          <a:xfrm flipH="1" rot="10800000">
            <a:off x="0" y="2622475"/>
            <a:ext cx="9172800" cy="13200"/>
          </a:xfrm>
          <a:prstGeom prst="straightConnector1">
            <a:avLst/>
          </a:prstGeom>
          <a:noFill/>
          <a:ln cap="flat" cmpd="sng" w="19050">
            <a:solidFill>
              <a:schemeClr val="dk1"/>
            </a:solidFill>
            <a:prstDash val="solid"/>
            <a:round/>
            <a:headEnd len="med" w="med" type="none"/>
            <a:tailEnd len="med" w="med" type="none"/>
          </a:ln>
        </p:spPr>
      </p:cxnSp>
      <p:sp>
        <p:nvSpPr>
          <p:cNvPr id="230" name="Google Shape;230;p78"/>
          <p:cNvSpPr/>
          <p:nvPr/>
        </p:nvSpPr>
        <p:spPr>
          <a:xfrm>
            <a:off x="2883600" y="1115575"/>
            <a:ext cx="3027000" cy="3027000"/>
          </a:xfrm>
          <a:prstGeom prst="ellipse">
            <a:avLst/>
          </a:prstGeom>
          <a:solidFill>
            <a:srgbClr val="48B8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31" name="Google Shape;231;p78"/>
          <p:cNvSpPr txBox="1"/>
          <p:nvPr>
            <p:ph type="title"/>
          </p:nvPr>
        </p:nvSpPr>
        <p:spPr>
          <a:xfrm>
            <a:off x="3208350" y="2023075"/>
            <a:ext cx="2350200" cy="12120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800"/>
              <a:buNone/>
              <a:defRPr b="0">
                <a:solidFill>
                  <a:schemeClr val="lt1"/>
                </a:solidFill>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2 1">
  <p:cSld name="CUSTOM_3_1_2_1">
    <p:bg>
      <p:bgPr>
        <a:solidFill>
          <a:srgbClr val="EEEEEE"/>
        </a:solidFill>
      </p:bgPr>
    </p:bg>
    <p:spTree>
      <p:nvGrpSpPr>
        <p:cNvPr id="232" name="Shape 232"/>
        <p:cNvGrpSpPr/>
        <p:nvPr/>
      </p:nvGrpSpPr>
      <p:grpSpPr>
        <a:xfrm>
          <a:off x="0" y="0"/>
          <a:ext cx="0" cy="0"/>
          <a:chOff x="0" y="0"/>
          <a:chExt cx="0" cy="0"/>
        </a:xfrm>
      </p:grpSpPr>
      <p:cxnSp>
        <p:nvCxnSpPr>
          <p:cNvPr id="233" name="Google Shape;233;p79"/>
          <p:cNvCxnSpPr/>
          <p:nvPr/>
        </p:nvCxnSpPr>
        <p:spPr>
          <a:xfrm flipH="1" rot="10800000">
            <a:off x="0" y="2622475"/>
            <a:ext cx="9172800" cy="13200"/>
          </a:xfrm>
          <a:prstGeom prst="straightConnector1">
            <a:avLst/>
          </a:prstGeom>
          <a:noFill/>
          <a:ln cap="flat" cmpd="sng" w="19050">
            <a:solidFill>
              <a:schemeClr val="dk1"/>
            </a:solidFill>
            <a:prstDash val="solid"/>
            <a:round/>
            <a:headEnd len="med" w="med" type="none"/>
            <a:tailEnd len="med" w="med" type="none"/>
          </a:ln>
        </p:spPr>
      </p:cxn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1 1 1">
  <p:cSld name="CUSTOM_3_1_1_1">
    <p:bg>
      <p:bgPr>
        <a:solidFill>
          <a:srgbClr val="EEEEEE"/>
        </a:solidFill>
      </p:bgPr>
    </p:bg>
    <p:spTree>
      <p:nvGrpSpPr>
        <p:cNvPr id="234" name="Shape 234"/>
        <p:cNvGrpSpPr/>
        <p:nvPr/>
      </p:nvGrpSpPr>
      <p:grpSpPr>
        <a:xfrm>
          <a:off x="0" y="0"/>
          <a:ext cx="0" cy="0"/>
          <a:chOff x="0" y="0"/>
          <a:chExt cx="0" cy="0"/>
        </a:xfrm>
      </p:grpSpPr>
      <p:cxnSp>
        <p:nvCxnSpPr>
          <p:cNvPr id="235" name="Google Shape;235;p80"/>
          <p:cNvCxnSpPr>
            <a:endCxn id="236" idx="6"/>
          </p:cNvCxnSpPr>
          <p:nvPr/>
        </p:nvCxnSpPr>
        <p:spPr>
          <a:xfrm flipH="1" rot="10800000">
            <a:off x="0" y="2629075"/>
            <a:ext cx="5910600" cy="6600"/>
          </a:xfrm>
          <a:prstGeom prst="straightConnector1">
            <a:avLst/>
          </a:prstGeom>
          <a:noFill/>
          <a:ln cap="flat" cmpd="sng" w="19050">
            <a:solidFill>
              <a:schemeClr val="dk1"/>
            </a:solidFill>
            <a:prstDash val="solid"/>
            <a:round/>
            <a:headEnd len="med" w="med" type="none"/>
            <a:tailEnd len="med" w="med" type="none"/>
          </a:ln>
        </p:spPr>
      </p:cxnSp>
      <p:sp>
        <p:nvSpPr>
          <p:cNvPr id="236" name="Google Shape;236;p80"/>
          <p:cNvSpPr/>
          <p:nvPr/>
        </p:nvSpPr>
        <p:spPr>
          <a:xfrm>
            <a:off x="2883600" y="1115575"/>
            <a:ext cx="3027000" cy="3027000"/>
          </a:xfrm>
          <a:prstGeom prst="ellipse">
            <a:avLst/>
          </a:prstGeom>
          <a:solidFill>
            <a:srgbClr val="EEEEEE"/>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37" name="Google Shape;237;p80"/>
          <p:cNvSpPr txBox="1"/>
          <p:nvPr>
            <p:ph type="title"/>
          </p:nvPr>
        </p:nvSpPr>
        <p:spPr>
          <a:xfrm>
            <a:off x="3208350" y="2310125"/>
            <a:ext cx="2350200" cy="12120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800"/>
              <a:buNone/>
              <a:defRPr b="0"/>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1">
  <p:cSld name="CUSTOM_2_2_3">
    <p:bg>
      <p:bgPr>
        <a:solidFill>
          <a:srgbClr val="EEEEEE"/>
        </a:solidFill>
      </p:bgPr>
    </p:bg>
    <p:spTree>
      <p:nvGrpSpPr>
        <p:cNvPr id="25" name="Shape 25"/>
        <p:cNvGrpSpPr/>
        <p:nvPr/>
      </p:nvGrpSpPr>
      <p:grpSpPr>
        <a:xfrm>
          <a:off x="0" y="0"/>
          <a:ext cx="0" cy="0"/>
          <a:chOff x="0" y="0"/>
          <a:chExt cx="0" cy="0"/>
        </a:xfrm>
      </p:grpSpPr>
      <p:sp>
        <p:nvSpPr>
          <p:cNvPr id="26" name="Google Shape;26;p9"/>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pic>
        <p:nvPicPr>
          <p:cNvPr id="27" name="Google Shape;27;p9"/>
          <p:cNvPicPr preferRelativeResize="0"/>
          <p:nvPr/>
        </p:nvPicPr>
        <p:blipFill rotWithShape="1">
          <a:blip r:embed="rId2">
            <a:alphaModFix/>
          </a:blip>
          <a:srcRect b="238" l="0" r="0" t="248"/>
          <a:stretch/>
        </p:blipFill>
        <p:spPr>
          <a:xfrm>
            <a:off x="5162975" y="461725"/>
            <a:ext cx="3534000" cy="4220100"/>
          </a:xfrm>
          <a:prstGeom prst="roundRect">
            <a:avLst>
              <a:gd fmla="val 6393" name="adj"/>
            </a:avLst>
          </a:prstGeom>
          <a:noFill/>
          <a:ln>
            <a:noFill/>
          </a:ln>
        </p:spPr>
      </p:pic>
      <p:sp>
        <p:nvSpPr>
          <p:cNvPr id="28" name="Google Shape;28;p9"/>
          <p:cNvSpPr txBox="1"/>
          <p:nvPr>
            <p:ph idx="1" type="body"/>
          </p:nvPr>
        </p:nvSpPr>
        <p:spPr>
          <a:xfrm>
            <a:off x="1080000" y="1432150"/>
            <a:ext cx="36042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dk1"/>
              </a:buClr>
              <a:buSzPts val="1200"/>
              <a:buChar char="○"/>
              <a:defRPr>
                <a:solidFill>
                  <a:schemeClr val="dk1"/>
                </a:solidFill>
              </a:defRPr>
            </a:lvl5pPr>
            <a:lvl6pPr indent="-304800" lvl="5" marL="2743200" rtl="0">
              <a:lnSpc>
                <a:spcPct val="115000"/>
              </a:lnSpc>
              <a:spcBef>
                <a:spcPts val="0"/>
              </a:spcBef>
              <a:spcAft>
                <a:spcPts val="0"/>
              </a:spcAft>
              <a:buClr>
                <a:schemeClr val="dk1"/>
              </a:buClr>
              <a:buSzPts val="1200"/>
              <a:buChar char="■"/>
              <a:defRPr>
                <a:solidFill>
                  <a:schemeClr val="dk1"/>
                </a:solidFill>
              </a:defRPr>
            </a:lvl6pPr>
            <a:lvl7pPr indent="-304800" lvl="6" marL="3200400" rtl="0">
              <a:lnSpc>
                <a:spcPct val="115000"/>
              </a:lnSpc>
              <a:spcBef>
                <a:spcPts val="0"/>
              </a:spcBef>
              <a:spcAft>
                <a:spcPts val="0"/>
              </a:spcAft>
              <a:buClr>
                <a:schemeClr val="dk1"/>
              </a:buClr>
              <a:buSzPts val="1200"/>
              <a:buChar char="●"/>
              <a:defRPr>
                <a:solidFill>
                  <a:schemeClr val="dk1"/>
                </a:solidFill>
              </a:defRPr>
            </a:lvl7pPr>
            <a:lvl8pPr indent="-304800" lvl="7" marL="3657600" rtl="0">
              <a:lnSpc>
                <a:spcPct val="115000"/>
              </a:lnSpc>
              <a:spcBef>
                <a:spcPts val="0"/>
              </a:spcBef>
              <a:spcAft>
                <a:spcPts val="0"/>
              </a:spcAft>
              <a:buClr>
                <a:schemeClr val="dk1"/>
              </a:buClr>
              <a:buSzPts val="1200"/>
              <a:buChar char="○"/>
              <a:defRPr>
                <a:solidFill>
                  <a:schemeClr val="dk1"/>
                </a:solidFill>
              </a:defRPr>
            </a:lvl8pPr>
            <a:lvl9pPr indent="-304800" lvl="8" marL="4114800" rtl="0">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5">
    <p:bg>
      <p:bgPr>
        <a:solidFill>
          <a:srgbClr val="EEEEEE"/>
        </a:solidFill>
      </p:bgPr>
    </p:bg>
    <p:spTree>
      <p:nvGrpSpPr>
        <p:cNvPr id="238" name="Shape 238"/>
        <p:cNvGrpSpPr/>
        <p:nvPr/>
      </p:nvGrpSpPr>
      <p:grpSpPr>
        <a:xfrm>
          <a:off x="0" y="0"/>
          <a:ext cx="0" cy="0"/>
          <a:chOff x="0" y="0"/>
          <a:chExt cx="0" cy="0"/>
        </a:xfrm>
      </p:grpSpPr>
      <p:sp>
        <p:nvSpPr>
          <p:cNvPr id="239" name="Google Shape;239;p81"/>
          <p:cNvSpPr/>
          <p:nvPr/>
        </p:nvSpPr>
        <p:spPr>
          <a:xfrm>
            <a:off x="3246000" y="248625"/>
            <a:ext cx="1229400" cy="2244600"/>
          </a:xfrm>
          <a:prstGeom prst="roundRect">
            <a:avLst>
              <a:gd fmla="val 7432"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40" name="Google Shape;240;p81"/>
          <p:cNvSpPr/>
          <p:nvPr/>
        </p:nvSpPr>
        <p:spPr>
          <a:xfrm>
            <a:off x="414600" y="248625"/>
            <a:ext cx="2645100" cy="2244600"/>
          </a:xfrm>
          <a:prstGeom prst="roundRect">
            <a:avLst>
              <a:gd fmla="val 4205"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41" name="Google Shape;241;p81"/>
          <p:cNvSpPr/>
          <p:nvPr/>
        </p:nvSpPr>
        <p:spPr>
          <a:xfrm>
            <a:off x="6113025" y="248625"/>
            <a:ext cx="2645100" cy="2244600"/>
          </a:xfrm>
          <a:prstGeom prst="roundRect">
            <a:avLst>
              <a:gd fmla="val 364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42" name="Google Shape;242;p81"/>
          <p:cNvSpPr/>
          <p:nvPr/>
        </p:nvSpPr>
        <p:spPr>
          <a:xfrm>
            <a:off x="6113025" y="2652050"/>
            <a:ext cx="1229400" cy="2244600"/>
          </a:xfrm>
          <a:prstGeom prst="roundRect">
            <a:avLst>
              <a:gd fmla="val 6658"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43" name="Google Shape;243;p81"/>
          <p:cNvSpPr/>
          <p:nvPr/>
        </p:nvSpPr>
        <p:spPr>
          <a:xfrm>
            <a:off x="414500" y="2652050"/>
            <a:ext cx="1229400" cy="2244600"/>
          </a:xfrm>
          <a:prstGeom prst="roundRect">
            <a:avLst>
              <a:gd fmla="val 709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44" name="Google Shape;244;p81"/>
          <p:cNvSpPr/>
          <p:nvPr/>
        </p:nvSpPr>
        <p:spPr>
          <a:xfrm>
            <a:off x="3263813" y="2652050"/>
            <a:ext cx="2645100" cy="2244600"/>
          </a:xfrm>
          <a:prstGeom prst="roundRect">
            <a:avLst>
              <a:gd fmla="val 4574"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45" name="Google Shape;245;p81"/>
          <p:cNvSpPr txBox="1"/>
          <p:nvPr>
            <p:ph type="title"/>
          </p:nvPr>
        </p:nvSpPr>
        <p:spPr>
          <a:xfrm>
            <a:off x="653500" y="480225"/>
            <a:ext cx="21603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46" name="Google Shape;246;p81"/>
          <p:cNvSpPr txBox="1"/>
          <p:nvPr>
            <p:ph idx="2" type="title"/>
          </p:nvPr>
        </p:nvSpPr>
        <p:spPr>
          <a:xfrm>
            <a:off x="6381375" y="480225"/>
            <a:ext cx="2108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7" name="Google Shape;247;p81"/>
          <p:cNvSpPr txBox="1"/>
          <p:nvPr>
            <p:ph idx="3" type="title"/>
          </p:nvPr>
        </p:nvSpPr>
        <p:spPr>
          <a:xfrm>
            <a:off x="3532163" y="2908450"/>
            <a:ext cx="2108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8" name="Google Shape;248;p81"/>
          <p:cNvSpPr txBox="1"/>
          <p:nvPr>
            <p:ph idx="1" type="body"/>
          </p:nvPr>
        </p:nvSpPr>
        <p:spPr>
          <a:xfrm>
            <a:off x="653500" y="2908450"/>
            <a:ext cx="8370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
        <p:nvSpPr>
          <p:cNvPr id="249" name="Google Shape;249;p81"/>
          <p:cNvSpPr txBox="1"/>
          <p:nvPr>
            <p:ph idx="4" type="body"/>
          </p:nvPr>
        </p:nvSpPr>
        <p:spPr>
          <a:xfrm>
            <a:off x="6330675" y="2908450"/>
            <a:ext cx="794100" cy="1781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
        <p:nvSpPr>
          <p:cNvPr id="250" name="Google Shape;250;p81"/>
          <p:cNvSpPr txBox="1"/>
          <p:nvPr>
            <p:ph idx="5" type="body"/>
          </p:nvPr>
        </p:nvSpPr>
        <p:spPr>
          <a:xfrm>
            <a:off x="3463700" y="480225"/>
            <a:ext cx="794100" cy="1781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5_1">
    <p:bg>
      <p:bgPr>
        <a:solidFill>
          <a:srgbClr val="EEEEEE"/>
        </a:solidFill>
      </p:bgPr>
    </p:bg>
    <p:spTree>
      <p:nvGrpSpPr>
        <p:cNvPr id="251" name="Shape 251"/>
        <p:cNvGrpSpPr/>
        <p:nvPr/>
      </p:nvGrpSpPr>
      <p:grpSpPr>
        <a:xfrm>
          <a:off x="0" y="0"/>
          <a:ext cx="0" cy="0"/>
          <a:chOff x="0" y="0"/>
          <a:chExt cx="0" cy="0"/>
        </a:xfrm>
      </p:grpSpPr>
      <p:sp>
        <p:nvSpPr>
          <p:cNvPr id="252" name="Google Shape;252;p82"/>
          <p:cNvSpPr/>
          <p:nvPr/>
        </p:nvSpPr>
        <p:spPr>
          <a:xfrm>
            <a:off x="3246000" y="248625"/>
            <a:ext cx="1229400" cy="2244600"/>
          </a:xfrm>
          <a:prstGeom prst="roundRect">
            <a:avLst>
              <a:gd fmla="val 7432"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53" name="Google Shape;253;p82"/>
          <p:cNvSpPr/>
          <p:nvPr/>
        </p:nvSpPr>
        <p:spPr>
          <a:xfrm>
            <a:off x="4661800" y="248625"/>
            <a:ext cx="1229400" cy="2244600"/>
          </a:xfrm>
          <a:prstGeom prst="roundRect">
            <a:avLst>
              <a:gd fmla="val 8191" name="adj"/>
            </a:avLst>
          </a:prstGeom>
          <a:solidFill>
            <a:srgbClr val="503F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54" name="Google Shape;254;p82"/>
          <p:cNvSpPr/>
          <p:nvPr/>
        </p:nvSpPr>
        <p:spPr>
          <a:xfrm>
            <a:off x="414600" y="248625"/>
            <a:ext cx="2645100" cy="2244600"/>
          </a:xfrm>
          <a:prstGeom prst="roundRect">
            <a:avLst>
              <a:gd fmla="val 4205" name="adj"/>
            </a:avLst>
          </a:prstGeom>
          <a:solidFill>
            <a:srgbClr val="DDFF3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55" name="Google Shape;255;p82"/>
          <p:cNvSpPr/>
          <p:nvPr/>
        </p:nvSpPr>
        <p:spPr>
          <a:xfrm>
            <a:off x="6113025" y="248625"/>
            <a:ext cx="2645100" cy="2244600"/>
          </a:xfrm>
          <a:prstGeom prst="roundRect">
            <a:avLst>
              <a:gd fmla="val 3647"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56" name="Google Shape;256;p82"/>
          <p:cNvSpPr/>
          <p:nvPr/>
        </p:nvSpPr>
        <p:spPr>
          <a:xfrm>
            <a:off x="6113025" y="2652050"/>
            <a:ext cx="1229400" cy="2244600"/>
          </a:xfrm>
          <a:prstGeom prst="roundRect">
            <a:avLst>
              <a:gd fmla="val 6658" name="adj"/>
            </a:avLst>
          </a:prstGeom>
          <a:solidFill>
            <a:srgbClr val="48B8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57" name="Google Shape;257;p82"/>
          <p:cNvSpPr/>
          <p:nvPr/>
        </p:nvSpPr>
        <p:spPr>
          <a:xfrm>
            <a:off x="7528825" y="2652050"/>
            <a:ext cx="1229400" cy="2244600"/>
          </a:xfrm>
          <a:prstGeom prst="roundRect">
            <a:avLst>
              <a:gd fmla="val 623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58" name="Google Shape;258;p82"/>
          <p:cNvSpPr/>
          <p:nvPr/>
        </p:nvSpPr>
        <p:spPr>
          <a:xfrm>
            <a:off x="414500" y="2652050"/>
            <a:ext cx="1229400" cy="2244600"/>
          </a:xfrm>
          <a:prstGeom prst="roundRect">
            <a:avLst>
              <a:gd fmla="val 7093" name="adj"/>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59" name="Google Shape;259;p82"/>
          <p:cNvSpPr/>
          <p:nvPr/>
        </p:nvSpPr>
        <p:spPr>
          <a:xfrm>
            <a:off x="1830300" y="2652050"/>
            <a:ext cx="1229400" cy="2244600"/>
          </a:xfrm>
          <a:prstGeom prst="roundRect">
            <a:avLst>
              <a:gd fmla="val 6076" name="adj"/>
            </a:avLst>
          </a:prstGeom>
          <a:solidFill>
            <a:srgbClr val="27BD8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60" name="Google Shape;260;p82"/>
          <p:cNvSpPr/>
          <p:nvPr/>
        </p:nvSpPr>
        <p:spPr>
          <a:xfrm>
            <a:off x="3263813" y="2652050"/>
            <a:ext cx="2645100" cy="2244600"/>
          </a:xfrm>
          <a:prstGeom prst="roundRect">
            <a:avLst>
              <a:gd fmla="val 4574" name="adj"/>
            </a:avLst>
          </a:prstGeom>
          <a:solidFill>
            <a:srgbClr val="FF8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261" name="Google Shape;261;p82"/>
          <p:cNvSpPr txBox="1"/>
          <p:nvPr>
            <p:ph type="title"/>
          </p:nvPr>
        </p:nvSpPr>
        <p:spPr>
          <a:xfrm>
            <a:off x="653500" y="480225"/>
            <a:ext cx="21603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2" name="Google Shape;262;p82"/>
          <p:cNvSpPr txBox="1"/>
          <p:nvPr>
            <p:ph idx="2" type="title"/>
          </p:nvPr>
        </p:nvSpPr>
        <p:spPr>
          <a:xfrm>
            <a:off x="6381375" y="480225"/>
            <a:ext cx="21084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3" name="Google Shape;263;p82"/>
          <p:cNvSpPr txBox="1"/>
          <p:nvPr>
            <p:ph idx="1" type="body"/>
          </p:nvPr>
        </p:nvSpPr>
        <p:spPr>
          <a:xfrm>
            <a:off x="653500" y="2908450"/>
            <a:ext cx="8370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
        <p:nvSpPr>
          <p:cNvPr id="264" name="Google Shape;264;p82"/>
          <p:cNvSpPr txBox="1"/>
          <p:nvPr>
            <p:ph idx="3" type="body"/>
          </p:nvPr>
        </p:nvSpPr>
        <p:spPr>
          <a:xfrm>
            <a:off x="6330675" y="2908450"/>
            <a:ext cx="794100" cy="1781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
        <p:nvSpPr>
          <p:cNvPr id="265" name="Google Shape;265;p82"/>
          <p:cNvSpPr txBox="1"/>
          <p:nvPr>
            <p:ph idx="4" type="body"/>
          </p:nvPr>
        </p:nvSpPr>
        <p:spPr>
          <a:xfrm>
            <a:off x="3463700" y="480225"/>
            <a:ext cx="794100" cy="1781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
        <p:nvSpPr>
          <p:cNvPr id="266" name="Google Shape;266;p82"/>
          <p:cNvSpPr txBox="1"/>
          <p:nvPr>
            <p:ph idx="5" type="body"/>
          </p:nvPr>
        </p:nvSpPr>
        <p:spPr>
          <a:xfrm>
            <a:off x="2035363" y="2908450"/>
            <a:ext cx="837000" cy="3416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
        <p:nvSpPr>
          <p:cNvPr id="267" name="Google Shape;267;p82"/>
          <p:cNvSpPr txBox="1"/>
          <p:nvPr>
            <p:ph idx="6" type="body"/>
          </p:nvPr>
        </p:nvSpPr>
        <p:spPr>
          <a:xfrm>
            <a:off x="7746475" y="2908450"/>
            <a:ext cx="794100" cy="1781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04800" lvl="1" marL="914400" rtl="0" algn="ctr">
              <a:lnSpc>
                <a:spcPct val="115000"/>
              </a:lnSpc>
              <a:spcBef>
                <a:spcPts val="0"/>
              </a:spcBef>
              <a:spcAft>
                <a:spcPts val="0"/>
              </a:spcAft>
              <a:buClr>
                <a:schemeClr val="dk1"/>
              </a:buClr>
              <a:buSzPts val="1200"/>
              <a:buFont typeface="Ubuntu"/>
              <a:buChar char="○"/>
              <a:defRPr>
                <a:solidFill>
                  <a:schemeClr val="dk1"/>
                </a:solidFill>
                <a:latin typeface="Ubuntu"/>
                <a:ea typeface="Ubuntu"/>
                <a:cs typeface="Ubuntu"/>
                <a:sym typeface="Ubuntu"/>
              </a:defRPr>
            </a:lvl2pPr>
            <a:lvl3pPr indent="-304800" lvl="2" marL="1371600" rtl="0" algn="ctr">
              <a:lnSpc>
                <a:spcPct val="115000"/>
              </a:lnSpc>
              <a:spcBef>
                <a:spcPts val="0"/>
              </a:spcBef>
              <a:spcAft>
                <a:spcPts val="0"/>
              </a:spcAft>
              <a:buClr>
                <a:schemeClr val="dk1"/>
              </a:buClr>
              <a:buSzPts val="1200"/>
              <a:buFont typeface="Ubuntu Light"/>
              <a:buChar char="■"/>
              <a:defRPr>
                <a:solidFill>
                  <a:schemeClr val="dk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dk1"/>
              </a:buClr>
              <a:buSzPts val="1200"/>
              <a:buFont typeface="Ubuntu Light"/>
              <a:buChar char="●"/>
              <a:defRPr i="1">
                <a:solidFill>
                  <a:schemeClr val="dk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dk1"/>
              </a:buClr>
              <a:buSzPts val="1200"/>
              <a:buChar char="○"/>
              <a:defRPr>
                <a:solidFill>
                  <a:schemeClr val="dk1"/>
                </a:solidFill>
              </a:defRPr>
            </a:lvl5pPr>
            <a:lvl6pPr indent="-304800" lvl="5" marL="2743200" rtl="0" algn="ctr">
              <a:lnSpc>
                <a:spcPct val="115000"/>
              </a:lnSpc>
              <a:spcBef>
                <a:spcPts val="0"/>
              </a:spcBef>
              <a:spcAft>
                <a:spcPts val="0"/>
              </a:spcAft>
              <a:buClr>
                <a:schemeClr val="dk1"/>
              </a:buClr>
              <a:buSzPts val="1200"/>
              <a:buChar char="■"/>
              <a:defRPr>
                <a:solidFill>
                  <a:schemeClr val="dk1"/>
                </a:solidFill>
              </a:defRPr>
            </a:lvl6pPr>
            <a:lvl7pPr indent="-304800" lvl="6" marL="3200400" rtl="0" algn="ctr">
              <a:lnSpc>
                <a:spcPct val="115000"/>
              </a:lnSpc>
              <a:spcBef>
                <a:spcPts val="0"/>
              </a:spcBef>
              <a:spcAft>
                <a:spcPts val="0"/>
              </a:spcAft>
              <a:buClr>
                <a:schemeClr val="dk1"/>
              </a:buClr>
              <a:buSzPts val="1200"/>
              <a:buChar char="●"/>
              <a:defRPr>
                <a:solidFill>
                  <a:schemeClr val="dk1"/>
                </a:solidFill>
              </a:defRPr>
            </a:lvl7pPr>
            <a:lvl8pPr indent="-304800" lvl="7" marL="3657600" rtl="0" algn="ctr">
              <a:lnSpc>
                <a:spcPct val="115000"/>
              </a:lnSpc>
              <a:spcBef>
                <a:spcPts val="0"/>
              </a:spcBef>
              <a:spcAft>
                <a:spcPts val="0"/>
              </a:spcAft>
              <a:buClr>
                <a:schemeClr val="dk1"/>
              </a:buClr>
              <a:buSzPts val="1200"/>
              <a:buChar char="○"/>
              <a:defRPr>
                <a:solidFill>
                  <a:schemeClr val="dk1"/>
                </a:solidFill>
              </a:defRPr>
            </a:lvl8pPr>
            <a:lvl9pPr indent="-304800" lvl="8" marL="4114800" rtl="0" algn="ctr">
              <a:lnSpc>
                <a:spcPct val="115000"/>
              </a:lnSpc>
              <a:spcBef>
                <a:spcPts val="0"/>
              </a:spcBef>
              <a:spcAft>
                <a:spcPts val="0"/>
              </a:spcAft>
              <a:buClr>
                <a:schemeClr val="dk1"/>
              </a:buClr>
              <a:buSzPts val="1200"/>
              <a:buChar char="■"/>
              <a:defRPr>
                <a:solidFill>
                  <a:schemeClr val="dk1"/>
                </a:solidFill>
              </a:defRPr>
            </a:lvl9pPr>
          </a:lstStyle>
          <a:p/>
        </p:txBody>
      </p:sp>
      <p:sp>
        <p:nvSpPr>
          <p:cNvPr id="268" name="Google Shape;268;p82"/>
          <p:cNvSpPr txBox="1"/>
          <p:nvPr>
            <p:ph idx="7" type="body"/>
          </p:nvPr>
        </p:nvSpPr>
        <p:spPr>
          <a:xfrm>
            <a:off x="4879450" y="480225"/>
            <a:ext cx="794100" cy="1781400"/>
          </a:xfrm>
          <a:prstGeom prst="rect">
            <a:avLst/>
          </a:prstGeom>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gn="ctr">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gn="ctr">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gn="ctr">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gn="ctr">
              <a:lnSpc>
                <a:spcPct val="115000"/>
              </a:lnSpc>
              <a:spcBef>
                <a:spcPts val="0"/>
              </a:spcBef>
              <a:spcAft>
                <a:spcPts val="0"/>
              </a:spcAft>
              <a:buClr>
                <a:schemeClr val="lt1"/>
              </a:buClr>
              <a:buSzPts val="1200"/>
              <a:buChar char="○"/>
              <a:defRPr>
                <a:solidFill>
                  <a:schemeClr val="lt1"/>
                </a:solidFill>
              </a:defRPr>
            </a:lvl5pPr>
            <a:lvl6pPr indent="-304800" lvl="5" marL="2743200" rtl="0" algn="ctr">
              <a:lnSpc>
                <a:spcPct val="115000"/>
              </a:lnSpc>
              <a:spcBef>
                <a:spcPts val="0"/>
              </a:spcBef>
              <a:spcAft>
                <a:spcPts val="0"/>
              </a:spcAft>
              <a:buClr>
                <a:schemeClr val="lt1"/>
              </a:buClr>
              <a:buSzPts val="1200"/>
              <a:buChar char="■"/>
              <a:defRPr>
                <a:solidFill>
                  <a:schemeClr val="lt1"/>
                </a:solidFill>
              </a:defRPr>
            </a:lvl6pPr>
            <a:lvl7pPr indent="-304800" lvl="6" marL="3200400" rtl="0" algn="ctr">
              <a:lnSpc>
                <a:spcPct val="115000"/>
              </a:lnSpc>
              <a:spcBef>
                <a:spcPts val="0"/>
              </a:spcBef>
              <a:spcAft>
                <a:spcPts val="0"/>
              </a:spcAft>
              <a:buClr>
                <a:schemeClr val="lt1"/>
              </a:buClr>
              <a:buSzPts val="1200"/>
              <a:buChar char="●"/>
              <a:defRPr>
                <a:solidFill>
                  <a:schemeClr val="lt1"/>
                </a:solidFill>
              </a:defRPr>
            </a:lvl7pPr>
            <a:lvl8pPr indent="-304800" lvl="7" marL="3657600" rtl="0" algn="ctr">
              <a:lnSpc>
                <a:spcPct val="115000"/>
              </a:lnSpc>
              <a:spcBef>
                <a:spcPts val="0"/>
              </a:spcBef>
              <a:spcAft>
                <a:spcPts val="0"/>
              </a:spcAft>
              <a:buClr>
                <a:schemeClr val="lt1"/>
              </a:buClr>
              <a:buSzPts val="1200"/>
              <a:buChar char="○"/>
              <a:defRPr>
                <a:solidFill>
                  <a:schemeClr val="lt1"/>
                </a:solidFill>
              </a:defRPr>
            </a:lvl8pPr>
            <a:lvl9pPr indent="-304800" lvl="8" marL="4114800" rtl="0" algn="ctr">
              <a:lnSpc>
                <a:spcPct val="115000"/>
              </a:lnSpc>
              <a:spcBef>
                <a:spcPts val="0"/>
              </a:spcBef>
              <a:spcAft>
                <a:spcPts val="0"/>
              </a:spcAft>
              <a:buClr>
                <a:schemeClr val="lt1"/>
              </a:buClr>
              <a:buSzPts val="1200"/>
              <a:buChar char="■"/>
              <a:defRPr>
                <a:solidFill>
                  <a:schemeClr val="lt1"/>
                </a:solidFill>
              </a:defRPr>
            </a:lvl9pPr>
          </a:lstStyle>
          <a:p/>
        </p:txBody>
      </p:sp>
      <p:sp>
        <p:nvSpPr>
          <p:cNvPr id="269" name="Google Shape;269;p82"/>
          <p:cNvSpPr txBox="1"/>
          <p:nvPr>
            <p:ph idx="8" type="title"/>
          </p:nvPr>
        </p:nvSpPr>
        <p:spPr>
          <a:xfrm>
            <a:off x="3532163" y="2908450"/>
            <a:ext cx="21084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70" name="Shape 270"/>
        <p:cNvGrpSpPr/>
        <p:nvPr/>
      </p:nvGrpSpPr>
      <p:grpSpPr>
        <a:xfrm>
          <a:off x="0" y="0"/>
          <a:ext cx="0" cy="0"/>
          <a:chOff x="0" y="0"/>
          <a:chExt cx="0" cy="0"/>
        </a:xfrm>
      </p:grpSpPr>
      <p:sp>
        <p:nvSpPr>
          <p:cNvPr id="271" name="Google Shape;271;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4" name="Shape 274"/>
        <p:cNvGrpSpPr/>
        <p:nvPr/>
      </p:nvGrpSpPr>
      <p:grpSpPr>
        <a:xfrm>
          <a:off x="0" y="0"/>
          <a:ext cx="0" cy="0"/>
          <a:chOff x="0" y="0"/>
          <a:chExt cx="0" cy="0"/>
        </a:xfrm>
      </p:grpSpPr>
      <p:sp>
        <p:nvSpPr>
          <p:cNvPr id="275" name="Google Shape;275;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6" name="Shape 276"/>
        <p:cNvGrpSpPr/>
        <p:nvPr/>
      </p:nvGrpSpPr>
      <p:grpSpPr>
        <a:xfrm>
          <a:off x="0" y="0"/>
          <a:ext cx="0" cy="0"/>
          <a:chOff x="0" y="0"/>
          <a:chExt cx="0" cy="0"/>
        </a:xfrm>
      </p:grpSpPr>
      <p:sp>
        <p:nvSpPr>
          <p:cNvPr id="277" name="Google Shape;277;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8" name="Shape 278"/>
        <p:cNvGrpSpPr/>
        <p:nvPr/>
      </p:nvGrpSpPr>
      <p:grpSpPr>
        <a:xfrm>
          <a:off x="0" y="0"/>
          <a:ext cx="0" cy="0"/>
          <a:chOff x="0" y="0"/>
          <a:chExt cx="0" cy="0"/>
        </a:xfrm>
      </p:grpSpPr>
      <p:sp>
        <p:nvSpPr>
          <p:cNvPr id="279" name="Google Shape;279;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0" name="Shape 280"/>
        <p:cNvGrpSpPr/>
        <p:nvPr/>
      </p:nvGrpSpPr>
      <p:grpSpPr>
        <a:xfrm>
          <a:off x="0" y="0"/>
          <a:ext cx="0" cy="0"/>
          <a:chOff x="0" y="0"/>
          <a:chExt cx="0" cy="0"/>
        </a:xfrm>
      </p:grpSpPr>
      <p:sp>
        <p:nvSpPr>
          <p:cNvPr id="281" name="Google Shape;281;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2" name="Shape 282"/>
        <p:cNvGrpSpPr/>
        <p:nvPr/>
      </p:nvGrpSpPr>
      <p:grpSpPr>
        <a:xfrm>
          <a:off x="0" y="0"/>
          <a:ext cx="0" cy="0"/>
          <a:chOff x="0" y="0"/>
          <a:chExt cx="0" cy="0"/>
        </a:xfrm>
      </p:grpSpPr>
      <p:sp>
        <p:nvSpPr>
          <p:cNvPr id="283" name="Google Shape;283;p89"/>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284" name="Google Shape;284;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5" name="Shape 285"/>
        <p:cNvGrpSpPr/>
        <p:nvPr/>
      </p:nvGrpSpPr>
      <p:grpSpPr>
        <a:xfrm>
          <a:off x="0" y="0"/>
          <a:ext cx="0" cy="0"/>
          <a:chOff x="0" y="0"/>
          <a:chExt cx="0" cy="0"/>
        </a:xfrm>
      </p:grpSpPr>
      <p:sp>
        <p:nvSpPr>
          <p:cNvPr id="286" name="Google Shape;286;p9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SzPts val="2400"/>
              <a:buChar char="●"/>
              <a:defRPr sz="2400"/>
            </a:lvl1pPr>
            <a:lvl2pPr lvl="1" rtl="0">
              <a:spcBef>
                <a:spcPts val="0"/>
              </a:spcBef>
              <a:spcAft>
                <a:spcPts val="0"/>
              </a:spcAft>
              <a:buSzPts val="2400"/>
              <a:buChar char="○"/>
              <a:defRPr sz="2400"/>
            </a:lvl2pPr>
            <a:lvl3pPr lvl="2" rtl="0">
              <a:spcBef>
                <a:spcPts val="0"/>
              </a:spcBef>
              <a:spcAft>
                <a:spcPts val="0"/>
              </a:spcAft>
              <a:buSzPts val="2400"/>
              <a:buChar char="■"/>
              <a:defRPr sz="2400"/>
            </a:lvl3pPr>
            <a:lvl4pPr lvl="3" rtl="0">
              <a:spcBef>
                <a:spcPts val="0"/>
              </a:spcBef>
              <a:spcAft>
                <a:spcPts val="0"/>
              </a:spcAft>
              <a:buSzPts val="2400"/>
              <a:buChar char="●"/>
              <a:defRPr sz="2400"/>
            </a:lvl4pPr>
            <a:lvl5pPr lvl="4" rtl="0">
              <a:spcBef>
                <a:spcPts val="0"/>
              </a:spcBef>
              <a:spcAft>
                <a:spcPts val="0"/>
              </a:spcAft>
              <a:buSzPts val="2400"/>
              <a:buChar char="○"/>
              <a:defRPr sz="2400"/>
            </a:lvl5pPr>
            <a:lvl6pPr lvl="5" rtl="0">
              <a:spcBef>
                <a:spcPts val="0"/>
              </a:spcBef>
              <a:spcAft>
                <a:spcPts val="0"/>
              </a:spcAft>
              <a:buSzPts val="2400"/>
              <a:buChar char="■"/>
              <a:defRPr sz="2400"/>
            </a:lvl6pPr>
            <a:lvl7pPr lvl="6" rtl="0">
              <a:spcBef>
                <a:spcPts val="0"/>
              </a:spcBef>
              <a:spcAft>
                <a:spcPts val="0"/>
              </a:spcAft>
              <a:buSzPts val="2400"/>
              <a:buChar char="●"/>
              <a:defRPr sz="2400"/>
            </a:lvl7pPr>
            <a:lvl8pPr lvl="7" rtl="0">
              <a:spcBef>
                <a:spcPts val="0"/>
              </a:spcBef>
              <a:spcAft>
                <a:spcPts val="0"/>
              </a:spcAft>
              <a:buSzPts val="2400"/>
              <a:buChar char="○"/>
              <a:defRPr sz="2400"/>
            </a:lvl8pPr>
            <a:lvl9pPr lvl="8" rtl="0">
              <a:spcBef>
                <a:spcPts val="0"/>
              </a:spcBef>
              <a:spcAft>
                <a:spcPts val="0"/>
              </a:spcAft>
              <a:buSzPts val="2400"/>
              <a:buChar char="■"/>
              <a:defRPr sz="2400"/>
            </a:lvl9pPr>
          </a:lstStyle>
          <a:p/>
        </p:txBody>
      </p:sp>
      <p:sp>
        <p:nvSpPr>
          <p:cNvPr id="287" name="Google Shape;287;p90"/>
          <p:cNvSpPr txBox="1"/>
          <p:nvPr>
            <p:ph idx="1" type="body"/>
          </p:nvPr>
        </p:nvSpPr>
        <p:spPr>
          <a:xfrm>
            <a:off x="311700" y="1389600"/>
            <a:ext cx="2808000" cy="3179400"/>
          </a:xfrm>
          <a:prstGeom prst="rect">
            <a:avLst/>
          </a:prstGeom>
          <a:noFill/>
          <a:ln>
            <a:noFill/>
          </a:ln>
        </p:spPr>
        <p:txBody>
          <a:bodyPr anchorCtr="0" anchor="ctr"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88" name="Google Shape;288;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89" name="Shape 289"/>
        <p:cNvGrpSpPr/>
        <p:nvPr/>
      </p:nvGrpSpPr>
      <p:grpSpPr>
        <a:xfrm>
          <a:off x="0" y="0"/>
          <a:ext cx="0" cy="0"/>
          <a:chOff x="0" y="0"/>
          <a:chExt cx="0" cy="0"/>
        </a:xfrm>
      </p:grpSpPr>
      <p:sp>
        <p:nvSpPr>
          <p:cNvPr id="290" name="Google Shape;290;p9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SzPts val="4800"/>
              <a:buChar char="●"/>
              <a:defRPr sz="4800"/>
            </a:lvl1pPr>
            <a:lvl2pPr lvl="1" rtl="0">
              <a:spcBef>
                <a:spcPts val="0"/>
              </a:spcBef>
              <a:spcAft>
                <a:spcPts val="0"/>
              </a:spcAft>
              <a:buSzPts val="4800"/>
              <a:buChar char="○"/>
              <a:defRPr sz="4800"/>
            </a:lvl2pPr>
            <a:lvl3pPr lvl="2" rtl="0">
              <a:spcBef>
                <a:spcPts val="0"/>
              </a:spcBef>
              <a:spcAft>
                <a:spcPts val="0"/>
              </a:spcAft>
              <a:buSzPts val="4800"/>
              <a:buChar char="■"/>
              <a:defRPr sz="4800"/>
            </a:lvl3pPr>
            <a:lvl4pPr lvl="3" rtl="0">
              <a:spcBef>
                <a:spcPts val="0"/>
              </a:spcBef>
              <a:spcAft>
                <a:spcPts val="0"/>
              </a:spcAft>
              <a:buSzPts val="4800"/>
              <a:buChar char="●"/>
              <a:defRPr sz="4800"/>
            </a:lvl4pPr>
            <a:lvl5pPr lvl="4" rtl="0">
              <a:spcBef>
                <a:spcPts val="0"/>
              </a:spcBef>
              <a:spcAft>
                <a:spcPts val="0"/>
              </a:spcAft>
              <a:buSzPts val="4800"/>
              <a:buChar char="○"/>
              <a:defRPr sz="4800"/>
            </a:lvl5pPr>
            <a:lvl6pPr lvl="5" rtl="0">
              <a:spcBef>
                <a:spcPts val="0"/>
              </a:spcBef>
              <a:spcAft>
                <a:spcPts val="0"/>
              </a:spcAft>
              <a:buSzPts val="4800"/>
              <a:buChar char="■"/>
              <a:defRPr sz="4800"/>
            </a:lvl6pPr>
            <a:lvl7pPr lvl="6" rtl="0">
              <a:spcBef>
                <a:spcPts val="0"/>
              </a:spcBef>
              <a:spcAft>
                <a:spcPts val="0"/>
              </a:spcAft>
              <a:buSzPts val="4800"/>
              <a:buChar char="●"/>
              <a:defRPr sz="4800"/>
            </a:lvl7pPr>
            <a:lvl8pPr lvl="7" rtl="0">
              <a:spcBef>
                <a:spcPts val="0"/>
              </a:spcBef>
              <a:spcAft>
                <a:spcPts val="0"/>
              </a:spcAft>
              <a:buSzPts val="4800"/>
              <a:buChar char="○"/>
              <a:defRPr sz="4800"/>
            </a:lvl8pPr>
            <a:lvl9pPr lvl="8" rtl="0">
              <a:spcBef>
                <a:spcPts val="0"/>
              </a:spcBef>
              <a:spcAft>
                <a:spcPts val="0"/>
              </a:spcAft>
              <a:buSzPts val="4800"/>
              <a:buChar char="■"/>
              <a:defRPr sz="4800"/>
            </a:lvl9pPr>
          </a:lstStyle>
          <a:p/>
        </p:txBody>
      </p:sp>
      <p:sp>
        <p:nvSpPr>
          <p:cNvPr id="291" name="Google Shape;291;p9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 title and text  with photo right 1 1">
  <p:cSld name="CUSTOM_2_2_3_1">
    <p:bg>
      <p:bgPr>
        <a:solidFill>
          <a:schemeClr val="dk1"/>
        </a:solidFill>
      </p:bgPr>
    </p:bg>
    <p:spTree>
      <p:nvGrpSpPr>
        <p:cNvPr id="29" name="Shape 29"/>
        <p:cNvGrpSpPr/>
        <p:nvPr/>
      </p:nvGrpSpPr>
      <p:grpSpPr>
        <a:xfrm>
          <a:off x="0" y="0"/>
          <a:ext cx="0" cy="0"/>
          <a:chOff x="0" y="0"/>
          <a:chExt cx="0" cy="0"/>
        </a:xfrm>
      </p:grpSpPr>
      <p:sp>
        <p:nvSpPr>
          <p:cNvPr id="30" name="Google Shape;30;p10"/>
          <p:cNvSpPr txBox="1"/>
          <p:nvPr>
            <p:ph type="title"/>
          </p:nvPr>
        </p:nvSpPr>
        <p:spPr>
          <a:xfrm>
            <a:off x="540000" y="639850"/>
            <a:ext cx="3876000" cy="388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900"/>
              <a:buNone/>
              <a:defRPr sz="1900">
                <a:solidFill>
                  <a:schemeClr val="lt1"/>
                </a:solidFill>
              </a:defRPr>
            </a:lvl1pPr>
            <a:lvl2pPr lvl="1" rtl="0">
              <a:spcBef>
                <a:spcPts val="0"/>
              </a:spcBef>
              <a:spcAft>
                <a:spcPts val="0"/>
              </a:spcAft>
              <a:buClr>
                <a:schemeClr val="lt1"/>
              </a:buClr>
              <a:buSzPts val="1900"/>
              <a:buNone/>
              <a:defRPr sz="1900">
                <a:solidFill>
                  <a:schemeClr val="lt1"/>
                </a:solidFill>
              </a:defRPr>
            </a:lvl2pPr>
            <a:lvl3pPr lvl="2" rtl="0">
              <a:spcBef>
                <a:spcPts val="0"/>
              </a:spcBef>
              <a:spcAft>
                <a:spcPts val="0"/>
              </a:spcAft>
              <a:buClr>
                <a:schemeClr val="lt1"/>
              </a:buClr>
              <a:buSzPts val="1900"/>
              <a:buNone/>
              <a:defRPr sz="1900">
                <a:solidFill>
                  <a:schemeClr val="lt1"/>
                </a:solidFill>
              </a:defRPr>
            </a:lvl3pPr>
            <a:lvl4pPr lvl="3" rtl="0">
              <a:spcBef>
                <a:spcPts val="0"/>
              </a:spcBef>
              <a:spcAft>
                <a:spcPts val="0"/>
              </a:spcAft>
              <a:buClr>
                <a:schemeClr val="lt1"/>
              </a:buClr>
              <a:buSzPts val="1900"/>
              <a:buNone/>
              <a:defRPr sz="1900">
                <a:solidFill>
                  <a:schemeClr val="lt1"/>
                </a:solidFill>
              </a:defRPr>
            </a:lvl4pPr>
            <a:lvl5pPr lvl="4" rtl="0">
              <a:spcBef>
                <a:spcPts val="0"/>
              </a:spcBef>
              <a:spcAft>
                <a:spcPts val="0"/>
              </a:spcAft>
              <a:buClr>
                <a:schemeClr val="lt1"/>
              </a:buClr>
              <a:buSzPts val="1900"/>
              <a:buNone/>
              <a:defRPr sz="1900">
                <a:solidFill>
                  <a:schemeClr val="lt1"/>
                </a:solidFill>
              </a:defRPr>
            </a:lvl5pPr>
            <a:lvl6pPr lvl="5" rtl="0">
              <a:spcBef>
                <a:spcPts val="0"/>
              </a:spcBef>
              <a:spcAft>
                <a:spcPts val="0"/>
              </a:spcAft>
              <a:buClr>
                <a:schemeClr val="lt1"/>
              </a:buClr>
              <a:buSzPts val="1900"/>
              <a:buNone/>
              <a:defRPr sz="1900">
                <a:solidFill>
                  <a:schemeClr val="lt1"/>
                </a:solidFill>
              </a:defRPr>
            </a:lvl6pPr>
            <a:lvl7pPr lvl="6" rtl="0">
              <a:spcBef>
                <a:spcPts val="0"/>
              </a:spcBef>
              <a:spcAft>
                <a:spcPts val="0"/>
              </a:spcAft>
              <a:buClr>
                <a:schemeClr val="lt1"/>
              </a:buClr>
              <a:buSzPts val="1900"/>
              <a:buNone/>
              <a:defRPr sz="1900">
                <a:solidFill>
                  <a:schemeClr val="lt1"/>
                </a:solidFill>
              </a:defRPr>
            </a:lvl7pPr>
            <a:lvl8pPr lvl="7" rtl="0">
              <a:spcBef>
                <a:spcPts val="0"/>
              </a:spcBef>
              <a:spcAft>
                <a:spcPts val="0"/>
              </a:spcAft>
              <a:buClr>
                <a:schemeClr val="lt1"/>
              </a:buClr>
              <a:buSzPts val="1900"/>
              <a:buNone/>
              <a:defRPr sz="1900">
                <a:solidFill>
                  <a:schemeClr val="lt1"/>
                </a:solidFill>
              </a:defRPr>
            </a:lvl8pPr>
            <a:lvl9pPr lvl="8" rtl="0">
              <a:spcBef>
                <a:spcPts val="0"/>
              </a:spcBef>
              <a:spcAft>
                <a:spcPts val="0"/>
              </a:spcAft>
              <a:buClr>
                <a:schemeClr val="lt1"/>
              </a:buClr>
              <a:buSzPts val="1900"/>
              <a:buNone/>
              <a:defRPr sz="1900">
                <a:solidFill>
                  <a:schemeClr val="lt1"/>
                </a:solidFill>
              </a:defRPr>
            </a:lvl9pPr>
          </a:lstStyle>
          <a:p/>
        </p:txBody>
      </p:sp>
      <p:sp>
        <p:nvSpPr>
          <p:cNvPr id="31" name="Google Shape;31;p10"/>
          <p:cNvSpPr txBox="1"/>
          <p:nvPr>
            <p:ph idx="1" type="body"/>
          </p:nvPr>
        </p:nvSpPr>
        <p:spPr>
          <a:xfrm>
            <a:off x="1080000" y="1432150"/>
            <a:ext cx="3617700" cy="3038100"/>
          </a:xfrm>
          <a:prstGeom prst="rect">
            <a:avLst/>
          </a:prstGeom>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lt1"/>
              </a:buClr>
              <a:buSzPts val="1800"/>
              <a:buFont typeface="Ubuntu"/>
              <a:buChar char="●"/>
              <a:defRPr b="1" sz="1800">
                <a:solidFill>
                  <a:schemeClr val="lt1"/>
                </a:solidFill>
                <a:latin typeface="Ubuntu"/>
                <a:ea typeface="Ubuntu"/>
                <a:cs typeface="Ubuntu"/>
                <a:sym typeface="Ubuntu"/>
              </a:defRPr>
            </a:lvl1pPr>
            <a:lvl2pPr indent="-304800" lvl="1" marL="914400" rtl="0">
              <a:lnSpc>
                <a:spcPct val="115000"/>
              </a:lnSpc>
              <a:spcBef>
                <a:spcPts val="0"/>
              </a:spcBef>
              <a:spcAft>
                <a:spcPts val="0"/>
              </a:spcAft>
              <a:buClr>
                <a:schemeClr val="lt1"/>
              </a:buClr>
              <a:buSzPts val="1200"/>
              <a:buFont typeface="Ubuntu"/>
              <a:buChar char="○"/>
              <a:defRPr>
                <a:solidFill>
                  <a:schemeClr val="lt1"/>
                </a:solidFill>
                <a:latin typeface="Ubuntu"/>
                <a:ea typeface="Ubuntu"/>
                <a:cs typeface="Ubuntu"/>
                <a:sym typeface="Ubuntu"/>
              </a:defRPr>
            </a:lvl2pPr>
            <a:lvl3pPr indent="-304800" lvl="2" marL="1371600" rtl="0">
              <a:lnSpc>
                <a:spcPct val="115000"/>
              </a:lnSpc>
              <a:spcBef>
                <a:spcPts val="0"/>
              </a:spcBef>
              <a:spcAft>
                <a:spcPts val="0"/>
              </a:spcAft>
              <a:buClr>
                <a:schemeClr val="lt1"/>
              </a:buClr>
              <a:buSzPts val="1200"/>
              <a:buFont typeface="Ubuntu Light"/>
              <a:buChar char="■"/>
              <a:defRPr>
                <a:solidFill>
                  <a:schemeClr val="lt1"/>
                </a:solidFill>
                <a:latin typeface="Ubuntu Light"/>
                <a:ea typeface="Ubuntu Light"/>
                <a:cs typeface="Ubuntu Light"/>
                <a:sym typeface="Ubuntu Light"/>
              </a:defRPr>
            </a:lvl3pPr>
            <a:lvl4pPr indent="-304800" lvl="3" marL="1828800" rtl="0">
              <a:lnSpc>
                <a:spcPct val="115000"/>
              </a:lnSpc>
              <a:spcBef>
                <a:spcPts val="0"/>
              </a:spcBef>
              <a:spcAft>
                <a:spcPts val="0"/>
              </a:spcAft>
              <a:buClr>
                <a:schemeClr val="lt1"/>
              </a:buClr>
              <a:buSzPts val="1200"/>
              <a:buFont typeface="Ubuntu Light"/>
              <a:buChar char="●"/>
              <a:defRPr i="1">
                <a:solidFill>
                  <a:schemeClr val="lt1"/>
                </a:solidFill>
                <a:latin typeface="Ubuntu Light"/>
                <a:ea typeface="Ubuntu Light"/>
                <a:cs typeface="Ubuntu Light"/>
                <a:sym typeface="Ubuntu Light"/>
              </a:defRPr>
            </a:lvl4pPr>
            <a:lvl5pPr indent="-304800" lvl="4" marL="2286000" rtl="0">
              <a:lnSpc>
                <a:spcPct val="115000"/>
              </a:lnSpc>
              <a:spcBef>
                <a:spcPts val="0"/>
              </a:spcBef>
              <a:spcAft>
                <a:spcPts val="0"/>
              </a:spcAft>
              <a:buClr>
                <a:schemeClr val="lt1"/>
              </a:buClr>
              <a:buSzPts val="1200"/>
              <a:buChar char="○"/>
              <a:defRPr>
                <a:solidFill>
                  <a:schemeClr val="lt1"/>
                </a:solidFill>
              </a:defRPr>
            </a:lvl5pPr>
            <a:lvl6pPr indent="-304800" lvl="5" marL="2743200" rtl="0">
              <a:lnSpc>
                <a:spcPct val="115000"/>
              </a:lnSpc>
              <a:spcBef>
                <a:spcPts val="0"/>
              </a:spcBef>
              <a:spcAft>
                <a:spcPts val="0"/>
              </a:spcAft>
              <a:buClr>
                <a:schemeClr val="lt1"/>
              </a:buClr>
              <a:buSzPts val="1200"/>
              <a:buChar char="■"/>
              <a:defRPr>
                <a:solidFill>
                  <a:schemeClr val="lt1"/>
                </a:solidFill>
              </a:defRPr>
            </a:lvl6pPr>
            <a:lvl7pPr indent="-304800" lvl="6" marL="3200400" rtl="0">
              <a:lnSpc>
                <a:spcPct val="115000"/>
              </a:lnSpc>
              <a:spcBef>
                <a:spcPts val="0"/>
              </a:spcBef>
              <a:spcAft>
                <a:spcPts val="0"/>
              </a:spcAft>
              <a:buClr>
                <a:schemeClr val="lt1"/>
              </a:buClr>
              <a:buSzPts val="1200"/>
              <a:buChar char="●"/>
              <a:defRPr>
                <a:solidFill>
                  <a:schemeClr val="lt1"/>
                </a:solidFill>
              </a:defRPr>
            </a:lvl7pPr>
            <a:lvl8pPr indent="-304800" lvl="7" marL="3657600" rtl="0">
              <a:lnSpc>
                <a:spcPct val="115000"/>
              </a:lnSpc>
              <a:spcBef>
                <a:spcPts val="0"/>
              </a:spcBef>
              <a:spcAft>
                <a:spcPts val="0"/>
              </a:spcAft>
              <a:buClr>
                <a:schemeClr val="lt1"/>
              </a:buClr>
              <a:buSzPts val="1200"/>
              <a:buChar char="○"/>
              <a:defRPr>
                <a:solidFill>
                  <a:schemeClr val="lt1"/>
                </a:solidFill>
              </a:defRPr>
            </a:lvl8pPr>
            <a:lvl9pPr indent="-304800" lvl="8" marL="4114800" rtl="0">
              <a:lnSpc>
                <a:spcPct val="115000"/>
              </a:lnSpc>
              <a:spcBef>
                <a:spcPts val="0"/>
              </a:spcBef>
              <a:spcAft>
                <a:spcPts val="0"/>
              </a:spcAft>
              <a:buClr>
                <a:schemeClr val="lt1"/>
              </a:buClr>
              <a:buSzPts val="1200"/>
              <a:buChar char="■"/>
              <a:defRPr>
                <a:solidFill>
                  <a:schemeClr val="lt1"/>
                </a:solidFill>
              </a:defRPr>
            </a:lvl9pPr>
          </a:lstStyle>
          <a:p/>
        </p:txBody>
      </p:sp>
      <p:pic>
        <p:nvPicPr>
          <p:cNvPr id="32" name="Google Shape;32;p10"/>
          <p:cNvPicPr preferRelativeResize="0"/>
          <p:nvPr/>
        </p:nvPicPr>
        <p:blipFill rotWithShape="1">
          <a:blip r:embed="rId2">
            <a:alphaModFix/>
          </a:blip>
          <a:srcRect b="169" l="0" r="0" t="169"/>
          <a:stretch/>
        </p:blipFill>
        <p:spPr>
          <a:xfrm>
            <a:off x="5162975" y="461725"/>
            <a:ext cx="3534000" cy="4220100"/>
          </a:xfrm>
          <a:prstGeom prst="roundRect">
            <a:avLst>
              <a:gd fmla="val 6393" name="adj"/>
            </a:avLst>
          </a:prstGeom>
          <a:noFill/>
          <a:ln>
            <a:noFill/>
          </a:ln>
        </p:spPr>
      </p:pic>
    </p:spTree>
  </p:cSld>
  <p:clrMapOvr>
    <a:masterClrMapping/>
  </p:clrMapOvr>
  <p:extLst>
    <p:ext uri="{DCECCB84-F9BA-43D5-87BE-67443E8EF086}">
      <p15:sldGuideLst>
        <p15:guide id="1" pos="340">
          <p15:clr>
            <a:srgbClr val="E46962"/>
          </p15:clr>
        </p15:guide>
        <p15:guide id="2" pos="680">
          <p15:clr>
            <a:srgbClr val="E46962"/>
          </p15:clr>
        </p15:guide>
      </p15:sldGuideLst>
    </p:ext>
  </p:extLs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92" name="Shape 292"/>
        <p:cNvGrpSpPr/>
        <p:nvPr/>
      </p:nvGrpSpPr>
      <p:grpSpPr>
        <a:xfrm>
          <a:off x="0" y="0"/>
          <a:ext cx="0" cy="0"/>
          <a:chOff x="0" y="0"/>
          <a:chExt cx="0" cy="0"/>
        </a:xfrm>
      </p:grpSpPr>
      <p:sp>
        <p:nvSpPr>
          <p:cNvPr id="293" name="Google Shape;293;p9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9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4200"/>
              <a:buChar char="●"/>
              <a:defRPr sz="4200"/>
            </a:lvl1pPr>
            <a:lvl2pPr lvl="1" rtl="0" algn="ctr">
              <a:spcBef>
                <a:spcPts val="0"/>
              </a:spcBef>
              <a:spcAft>
                <a:spcPts val="0"/>
              </a:spcAft>
              <a:buSzPts val="4200"/>
              <a:buChar char="○"/>
              <a:defRPr sz="4200"/>
            </a:lvl2pPr>
            <a:lvl3pPr lvl="2" rtl="0" algn="ctr">
              <a:spcBef>
                <a:spcPts val="0"/>
              </a:spcBef>
              <a:spcAft>
                <a:spcPts val="0"/>
              </a:spcAft>
              <a:buSzPts val="4200"/>
              <a:buChar char="■"/>
              <a:defRPr sz="4200"/>
            </a:lvl3pPr>
            <a:lvl4pPr lvl="3" rtl="0" algn="ctr">
              <a:spcBef>
                <a:spcPts val="0"/>
              </a:spcBef>
              <a:spcAft>
                <a:spcPts val="0"/>
              </a:spcAft>
              <a:buSzPts val="4200"/>
              <a:buChar char="●"/>
              <a:defRPr sz="4200"/>
            </a:lvl4pPr>
            <a:lvl5pPr lvl="4" rtl="0" algn="ctr">
              <a:spcBef>
                <a:spcPts val="0"/>
              </a:spcBef>
              <a:spcAft>
                <a:spcPts val="0"/>
              </a:spcAft>
              <a:buSzPts val="4200"/>
              <a:buChar char="○"/>
              <a:defRPr sz="4200"/>
            </a:lvl5pPr>
            <a:lvl6pPr lvl="5" rtl="0" algn="ctr">
              <a:spcBef>
                <a:spcPts val="0"/>
              </a:spcBef>
              <a:spcAft>
                <a:spcPts val="0"/>
              </a:spcAft>
              <a:buSzPts val="4200"/>
              <a:buChar char="■"/>
              <a:defRPr sz="4200"/>
            </a:lvl6pPr>
            <a:lvl7pPr lvl="6" rtl="0" algn="ctr">
              <a:spcBef>
                <a:spcPts val="0"/>
              </a:spcBef>
              <a:spcAft>
                <a:spcPts val="0"/>
              </a:spcAft>
              <a:buSzPts val="4200"/>
              <a:buChar char="●"/>
              <a:defRPr sz="4200"/>
            </a:lvl7pPr>
            <a:lvl8pPr lvl="7" rtl="0" algn="ctr">
              <a:spcBef>
                <a:spcPts val="0"/>
              </a:spcBef>
              <a:spcAft>
                <a:spcPts val="0"/>
              </a:spcAft>
              <a:buSzPts val="4200"/>
              <a:buChar char="○"/>
              <a:defRPr sz="4200"/>
            </a:lvl8pPr>
            <a:lvl9pPr lvl="8" rtl="0" algn="ctr">
              <a:spcBef>
                <a:spcPts val="0"/>
              </a:spcBef>
              <a:spcAft>
                <a:spcPts val="0"/>
              </a:spcAft>
              <a:buSzPts val="4200"/>
              <a:buChar char="■"/>
              <a:defRPr sz="4200"/>
            </a:lvl9pPr>
          </a:lstStyle>
          <a:p/>
        </p:txBody>
      </p:sp>
      <p:sp>
        <p:nvSpPr>
          <p:cNvPr id="295" name="Google Shape;295;p92"/>
          <p:cNvSpPr txBox="1"/>
          <p:nvPr>
            <p:ph idx="1" type="subTitle"/>
          </p:nvPr>
        </p:nvSpPr>
        <p:spPr>
          <a:xfrm>
            <a:off x="265500" y="2803075"/>
            <a:ext cx="4045200" cy="12351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96" name="Google Shape;296;p9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97" name="Google Shape;297;p9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98" name="Shape 298"/>
        <p:cNvGrpSpPr/>
        <p:nvPr/>
      </p:nvGrpSpPr>
      <p:grpSpPr>
        <a:xfrm>
          <a:off x="0" y="0"/>
          <a:ext cx="0" cy="0"/>
          <a:chOff x="0" y="0"/>
          <a:chExt cx="0" cy="0"/>
        </a:xfrm>
      </p:grpSpPr>
      <p:sp>
        <p:nvSpPr>
          <p:cNvPr id="299" name="Google Shape;299;p9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400"/>
              <a:buNone/>
              <a:defRPr/>
            </a:lvl1pPr>
          </a:lstStyle>
          <a:p/>
        </p:txBody>
      </p:sp>
      <p:sp>
        <p:nvSpPr>
          <p:cNvPr id="300" name="Google Shape;300;p9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01" name="Shape 301"/>
        <p:cNvGrpSpPr/>
        <p:nvPr/>
      </p:nvGrpSpPr>
      <p:grpSpPr>
        <a:xfrm>
          <a:off x="0" y="0"/>
          <a:ext cx="0" cy="0"/>
          <a:chOff x="0" y="0"/>
          <a:chExt cx="0" cy="0"/>
        </a:xfrm>
      </p:grpSpPr>
      <p:sp>
        <p:nvSpPr>
          <p:cNvPr id="302" name="Google Shape;302;p9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12000"/>
              <a:buChar char="●"/>
              <a:defRPr sz="12000"/>
            </a:lvl1pPr>
            <a:lvl2pPr lvl="1" rtl="0" algn="ctr">
              <a:spcBef>
                <a:spcPts val="0"/>
              </a:spcBef>
              <a:spcAft>
                <a:spcPts val="0"/>
              </a:spcAft>
              <a:buSzPts val="12000"/>
              <a:buChar char="○"/>
              <a:defRPr sz="12000"/>
            </a:lvl2pPr>
            <a:lvl3pPr lvl="2" rtl="0" algn="ctr">
              <a:spcBef>
                <a:spcPts val="0"/>
              </a:spcBef>
              <a:spcAft>
                <a:spcPts val="0"/>
              </a:spcAft>
              <a:buSzPts val="12000"/>
              <a:buChar char="■"/>
              <a:defRPr sz="12000"/>
            </a:lvl3pPr>
            <a:lvl4pPr lvl="3" rtl="0" algn="ctr">
              <a:spcBef>
                <a:spcPts val="0"/>
              </a:spcBef>
              <a:spcAft>
                <a:spcPts val="0"/>
              </a:spcAft>
              <a:buSzPts val="12000"/>
              <a:buChar char="●"/>
              <a:defRPr sz="12000"/>
            </a:lvl4pPr>
            <a:lvl5pPr lvl="4" rtl="0" algn="ctr">
              <a:spcBef>
                <a:spcPts val="0"/>
              </a:spcBef>
              <a:spcAft>
                <a:spcPts val="0"/>
              </a:spcAft>
              <a:buSzPts val="12000"/>
              <a:buChar char="○"/>
              <a:defRPr sz="12000"/>
            </a:lvl5pPr>
            <a:lvl6pPr lvl="5" rtl="0" algn="ctr">
              <a:spcBef>
                <a:spcPts val="0"/>
              </a:spcBef>
              <a:spcAft>
                <a:spcPts val="0"/>
              </a:spcAft>
              <a:buSzPts val="12000"/>
              <a:buChar char="■"/>
              <a:defRPr sz="12000"/>
            </a:lvl6pPr>
            <a:lvl7pPr lvl="6" rtl="0" algn="ctr">
              <a:spcBef>
                <a:spcPts val="0"/>
              </a:spcBef>
              <a:spcAft>
                <a:spcPts val="0"/>
              </a:spcAft>
              <a:buSzPts val="12000"/>
              <a:buChar char="●"/>
              <a:defRPr sz="12000"/>
            </a:lvl7pPr>
            <a:lvl8pPr lvl="7" rtl="0" algn="ctr">
              <a:spcBef>
                <a:spcPts val="0"/>
              </a:spcBef>
              <a:spcAft>
                <a:spcPts val="0"/>
              </a:spcAft>
              <a:buSzPts val="12000"/>
              <a:buChar char="○"/>
              <a:defRPr sz="12000"/>
            </a:lvl8pPr>
            <a:lvl9pPr lvl="8" rtl="0" algn="ctr">
              <a:spcBef>
                <a:spcPts val="0"/>
              </a:spcBef>
              <a:spcAft>
                <a:spcPts val="0"/>
              </a:spcAft>
              <a:buSzPts val="12000"/>
              <a:buChar char="■"/>
              <a:defRPr sz="12000"/>
            </a:lvl9pPr>
          </a:lstStyle>
          <a:p>
            <a:r>
              <a:t>xx%</a:t>
            </a:r>
          </a:p>
        </p:txBody>
      </p:sp>
      <p:sp>
        <p:nvSpPr>
          <p:cNvPr id="303" name="Google Shape;303;p94"/>
          <p:cNvSpPr txBox="1"/>
          <p:nvPr>
            <p:ph idx="1" type="body"/>
          </p:nvPr>
        </p:nvSpPr>
        <p:spPr>
          <a:xfrm>
            <a:off x="311700" y="3152225"/>
            <a:ext cx="8520600" cy="1300800"/>
          </a:xfrm>
          <a:prstGeom prst="rect">
            <a:avLst/>
          </a:prstGeom>
          <a:noFill/>
          <a:ln>
            <a:noFill/>
          </a:ln>
        </p:spPr>
        <p:txBody>
          <a:bodyPr anchorCtr="0" anchor="ctr" bIns="91425" lIns="91425" spcFirstLastPara="1" rIns="91425" wrap="square" tIns="91425">
            <a:noAutofit/>
          </a:bodyPr>
          <a:lstStyle>
            <a:lvl1pPr indent="-317500" lvl="0" marL="457200" rtl="0" algn="ctr">
              <a:spcBef>
                <a:spcPts val="0"/>
              </a:spcBef>
              <a:spcAft>
                <a:spcPts val="0"/>
              </a:spcAft>
              <a:buSzPts val="14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04" name="Google Shape;304;p9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5" name="Shape 305"/>
        <p:cNvGrpSpPr/>
        <p:nvPr/>
      </p:nvGrpSpPr>
      <p:grpSpPr>
        <a:xfrm>
          <a:off x="0" y="0"/>
          <a:ext cx="0" cy="0"/>
          <a:chOff x="0" y="0"/>
          <a:chExt cx="0" cy="0"/>
        </a:xfrm>
      </p:grpSpPr>
      <p:sp>
        <p:nvSpPr>
          <p:cNvPr id="306" name="Google Shape;306;p9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grijs">
  <p:cSld name="Start grijs">
    <p:bg>
      <p:bgPr>
        <a:solidFill>
          <a:srgbClr val="EBEBEB"/>
        </a:solidFill>
      </p:bgPr>
    </p:bg>
    <p:spTree>
      <p:nvGrpSpPr>
        <p:cNvPr id="307" name="Shape 307"/>
        <p:cNvGrpSpPr/>
        <p:nvPr/>
      </p:nvGrpSpPr>
      <p:grpSpPr>
        <a:xfrm>
          <a:off x="0" y="0"/>
          <a:ext cx="0" cy="0"/>
          <a:chOff x="0" y="0"/>
          <a:chExt cx="0" cy="0"/>
        </a:xfrm>
      </p:grpSpPr>
      <p:pic>
        <p:nvPicPr>
          <p:cNvPr id="308" name="Google Shape;308;p96"/>
          <p:cNvPicPr preferRelativeResize="0"/>
          <p:nvPr/>
        </p:nvPicPr>
        <p:blipFill rotWithShape="1">
          <a:blip r:embed="rId2">
            <a:alphaModFix/>
          </a:blip>
          <a:srcRect b="0" l="0" r="0" t="0"/>
          <a:stretch/>
        </p:blipFill>
        <p:spPr>
          <a:xfrm>
            <a:off x="3028950" y="2336006"/>
            <a:ext cx="3086100" cy="471488"/>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t zwart">
  <p:cSld name="Start zwart">
    <p:bg>
      <p:bgPr>
        <a:solidFill>
          <a:schemeClr val="dk1"/>
        </a:solidFill>
      </p:bgPr>
    </p:bg>
    <p:spTree>
      <p:nvGrpSpPr>
        <p:cNvPr id="309" name="Shape 309"/>
        <p:cNvGrpSpPr/>
        <p:nvPr/>
      </p:nvGrpSpPr>
      <p:grpSpPr>
        <a:xfrm>
          <a:off x="0" y="0"/>
          <a:ext cx="0" cy="0"/>
          <a:chOff x="0" y="0"/>
          <a:chExt cx="0" cy="0"/>
        </a:xfrm>
      </p:grpSpPr>
      <p:pic>
        <p:nvPicPr>
          <p:cNvPr id="310" name="Google Shape;310;p97"/>
          <p:cNvPicPr preferRelativeResize="0"/>
          <p:nvPr/>
        </p:nvPicPr>
        <p:blipFill rotWithShape="1">
          <a:blip r:embed="rId2">
            <a:alphaModFix/>
          </a:blip>
          <a:srcRect b="0" l="0" r="0" t="0"/>
          <a:stretch/>
        </p:blipFill>
        <p:spPr>
          <a:xfrm>
            <a:off x="3028950" y="2336006"/>
            <a:ext cx="3086100" cy="471488"/>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eeld tekst 1">
  <p:cSld name="Beeld tekst 1">
    <p:spTree>
      <p:nvGrpSpPr>
        <p:cNvPr id="311" name="Shape 311"/>
        <p:cNvGrpSpPr/>
        <p:nvPr/>
      </p:nvGrpSpPr>
      <p:grpSpPr>
        <a:xfrm>
          <a:off x="0" y="0"/>
          <a:ext cx="0" cy="0"/>
          <a:chOff x="0" y="0"/>
          <a:chExt cx="0" cy="0"/>
        </a:xfrm>
      </p:grpSpPr>
      <p:pic>
        <p:nvPicPr>
          <p:cNvPr id="312" name="Google Shape;312;p98"/>
          <p:cNvPicPr preferRelativeResize="0"/>
          <p:nvPr/>
        </p:nvPicPr>
        <p:blipFill rotWithShape="1">
          <a:blip r:embed="rId2">
            <a:alphaModFix/>
          </a:blip>
          <a:srcRect b="0" l="0" r="0" t="0"/>
          <a:stretch/>
        </p:blipFill>
        <p:spPr>
          <a:xfrm>
            <a:off x="0" y="0"/>
            <a:ext cx="4572000" cy="5143500"/>
          </a:xfrm>
          <a:prstGeom prst="rect">
            <a:avLst/>
          </a:prstGeom>
          <a:noFill/>
          <a:ln>
            <a:noFill/>
          </a:ln>
        </p:spPr>
      </p:pic>
      <p:sp>
        <p:nvSpPr>
          <p:cNvPr id="313" name="Google Shape;313;p98"/>
          <p:cNvSpPr txBox="1"/>
          <p:nvPr>
            <p:ph idx="1" type="body"/>
          </p:nvPr>
        </p:nvSpPr>
        <p:spPr>
          <a:xfrm>
            <a:off x="0" y="1050131"/>
            <a:ext cx="4575600" cy="1339500"/>
          </a:xfrm>
          <a:prstGeom prst="rect">
            <a:avLst/>
          </a:prstGeom>
          <a:noFill/>
          <a:ln>
            <a:noFill/>
          </a:ln>
        </p:spPr>
        <p:txBody>
          <a:bodyPr anchorCtr="0" anchor="b" bIns="34275" lIns="68575" spcFirstLastPara="1" rIns="68575" wrap="square" tIns="34275">
            <a:noAutofit/>
          </a:bodyPr>
          <a:lstStyle>
            <a:lvl1pPr indent="-419100" lvl="0" marL="457200" rtl="0" algn="ctr">
              <a:lnSpc>
                <a:spcPct val="90000"/>
              </a:lnSpc>
              <a:spcBef>
                <a:spcPts val="800"/>
              </a:spcBef>
              <a:spcAft>
                <a:spcPts val="0"/>
              </a:spcAft>
              <a:buClr>
                <a:schemeClr val="lt1"/>
              </a:buClr>
              <a:buSzPts val="3000"/>
              <a:buFont typeface="Ubuntu"/>
              <a:buChar char="●"/>
              <a:defRPr b="1" sz="3000">
                <a:solidFill>
                  <a:schemeClr val="lt1"/>
                </a:solidFill>
              </a:defRPr>
            </a:lvl1pPr>
            <a:lvl2pPr indent="-342900" lvl="1" marL="914400" rtl="0" algn="l">
              <a:lnSpc>
                <a:spcPct val="90000"/>
              </a:lnSpc>
              <a:spcBef>
                <a:spcPts val="400"/>
              </a:spcBef>
              <a:spcAft>
                <a:spcPts val="0"/>
              </a:spcAft>
              <a:buClr>
                <a:schemeClr val="dk1"/>
              </a:buClr>
              <a:buSzPts val="1800"/>
              <a:buChar char="○"/>
              <a:defRPr b="1" sz="1100"/>
            </a:lvl2pPr>
            <a:lvl3pPr indent="-323850" lvl="2" marL="1371600" rtl="0" algn="l">
              <a:lnSpc>
                <a:spcPct val="90000"/>
              </a:lnSpc>
              <a:spcBef>
                <a:spcPts val="400"/>
              </a:spcBef>
              <a:spcAft>
                <a:spcPts val="0"/>
              </a:spcAft>
              <a:buClr>
                <a:schemeClr val="dk1"/>
              </a:buClr>
              <a:buSzPts val="1500"/>
              <a:buChar char="■"/>
              <a:defRPr b="1" sz="1100"/>
            </a:lvl3pPr>
            <a:lvl4pPr indent="-317500" lvl="3" marL="1828800" rtl="0" algn="l">
              <a:lnSpc>
                <a:spcPct val="90000"/>
              </a:lnSpc>
              <a:spcBef>
                <a:spcPts val="400"/>
              </a:spcBef>
              <a:spcAft>
                <a:spcPts val="0"/>
              </a:spcAft>
              <a:buClr>
                <a:schemeClr val="dk1"/>
              </a:buClr>
              <a:buSzPts val="1400"/>
              <a:buChar char="●"/>
              <a:defRPr b="1" sz="1100"/>
            </a:lvl4pPr>
            <a:lvl5pPr indent="-317500" lvl="4" marL="2286000" rtl="0" algn="l">
              <a:lnSpc>
                <a:spcPct val="90000"/>
              </a:lnSpc>
              <a:spcBef>
                <a:spcPts val="400"/>
              </a:spcBef>
              <a:spcAft>
                <a:spcPts val="0"/>
              </a:spcAft>
              <a:buClr>
                <a:schemeClr val="dk1"/>
              </a:buClr>
              <a:buSzPts val="1400"/>
              <a:buChar char="○"/>
              <a:defRPr b="1"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314" name="Google Shape;314;p98"/>
          <p:cNvSpPr txBox="1"/>
          <p:nvPr>
            <p:ph idx="2" type="body"/>
          </p:nvPr>
        </p:nvSpPr>
        <p:spPr>
          <a:xfrm>
            <a:off x="4575572" y="1050131"/>
            <a:ext cx="4575600" cy="1339500"/>
          </a:xfrm>
          <a:prstGeom prst="rect">
            <a:avLst/>
          </a:prstGeom>
          <a:noFill/>
          <a:ln>
            <a:noFill/>
          </a:ln>
        </p:spPr>
        <p:txBody>
          <a:bodyPr anchorCtr="0" anchor="b" bIns="34275" lIns="68575" spcFirstLastPara="1" rIns="68575" wrap="square" tIns="34275">
            <a:noAutofit/>
          </a:bodyPr>
          <a:lstStyle>
            <a:lvl1pPr indent="-419100" lvl="0" marL="457200" rtl="0" algn="ctr">
              <a:lnSpc>
                <a:spcPct val="90000"/>
              </a:lnSpc>
              <a:spcBef>
                <a:spcPts val="800"/>
              </a:spcBef>
              <a:spcAft>
                <a:spcPts val="0"/>
              </a:spcAft>
              <a:buClr>
                <a:schemeClr val="dk1"/>
              </a:buClr>
              <a:buSzPts val="3000"/>
              <a:buFont typeface="Ubuntu"/>
              <a:buChar char="●"/>
              <a:defRPr b="1" sz="3000">
                <a:solidFill>
                  <a:schemeClr val="dk1"/>
                </a:solidFill>
              </a:defRPr>
            </a:lvl1pPr>
            <a:lvl2pPr indent="-342900" lvl="1" marL="914400" rtl="0" algn="l">
              <a:lnSpc>
                <a:spcPct val="90000"/>
              </a:lnSpc>
              <a:spcBef>
                <a:spcPts val="400"/>
              </a:spcBef>
              <a:spcAft>
                <a:spcPts val="0"/>
              </a:spcAft>
              <a:buClr>
                <a:schemeClr val="dk1"/>
              </a:buClr>
              <a:buSzPts val="1800"/>
              <a:buChar char="○"/>
              <a:defRPr b="1" sz="1100"/>
            </a:lvl2pPr>
            <a:lvl3pPr indent="-323850" lvl="2" marL="1371600" rtl="0" algn="l">
              <a:lnSpc>
                <a:spcPct val="90000"/>
              </a:lnSpc>
              <a:spcBef>
                <a:spcPts val="400"/>
              </a:spcBef>
              <a:spcAft>
                <a:spcPts val="0"/>
              </a:spcAft>
              <a:buClr>
                <a:schemeClr val="dk1"/>
              </a:buClr>
              <a:buSzPts val="1500"/>
              <a:buChar char="■"/>
              <a:defRPr b="1" sz="1100"/>
            </a:lvl3pPr>
            <a:lvl4pPr indent="-317500" lvl="3" marL="1828800" rtl="0" algn="l">
              <a:lnSpc>
                <a:spcPct val="90000"/>
              </a:lnSpc>
              <a:spcBef>
                <a:spcPts val="400"/>
              </a:spcBef>
              <a:spcAft>
                <a:spcPts val="0"/>
              </a:spcAft>
              <a:buClr>
                <a:schemeClr val="dk1"/>
              </a:buClr>
              <a:buSzPts val="1400"/>
              <a:buChar char="●"/>
              <a:defRPr b="1" sz="1100"/>
            </a:lvl4pPr>
            <a:lvl5pPr indent="-317500" lvl="4" marL="2286000" rtl="0" algn="l">
              <a:lnSpc>
                <a:spcPct val="90000"/>
              </a:lnSpc>
              <a:spcBef>
                <a:spcPts val="400"/>
              </a:spcBef>
              <a:spcAft>
                <a:spcPts val="0"/>
              </a:spcAft>
              <a:buClr>
                <a:schemeClr val="dk1"/>
              </a:buClr>
              <a:buSzPts val="1400"/>
              <a:buChar char="○"/>
              <a:defRPr b="1"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315" name="Google Shape;315;p98"/>
          <p:cNvSpPr txBox="1"/>
          <p:nvPr>
            <p:ph idx="3" type="body"/>
          </p:nvPr>
        </p:nvSpPr>
        <p:spPr>
          <a:xfrm>
            <a:off x="4575572" y="2689622"/>
            <a:ext cx="4575600" cy="1253700"/>
          </a:xfrm>
          <a:prstGeom prst="rect">
            <a:avLst/>
          </a:prstGeom>
          <a:noFill/>
          <a:ln>
            <a:noFill/>
          </a:ln>
        </p:spPr>
        <p:txBody>
          <a:bodyPr anchorCtr="0" anchor="t" bIns="34275" lIns="68575" spcFirstLastPara="1" rIns="68575" wrap="square" tIns="34275">
            <a:noAutofit/>
          </a:bodyPr>
          <a:lstStyle>
            <a:lvl1pPr indent="-342900" lvl="0" marL="457200" rtl="0" algn="ctr">
              <a:lnSpc>
                <a:spcPct val="90000"/>
              </a:lnSpc>
              <a:spcBef>
                <a:spcPts val="800"/>
              </a:spcBef>
              <a:spcAft>
                <a:spcPts val="0"/>
              </a:spcAft>
              <a:buClr>
                <a:schemeClr val="dk1"/>
              </a:buClr>
              <a:buSzPts val="1800"/>
              <a:buFont typeface="Ubuntu"/>
              <a:buChar char="●"/>
              <a:defRPr b="0" sz="1800">
                <a:solidFill>
                  <a:schemeClr val="dk1"/>
                </a:solidFill>
              </a:defRPr>
            </a:lvl1pPr>
            <a:lvl2pPr indent="-342900" lvl="1" marL="914400" rtl="0" algn="l">
              <a:lnSpc>
                <a:spcPct val="90000"/>
              </a:lnSpc>
              <a:spcBef>
                <a:spcPts val="400"/>
              </a:spcBef>
              <a:spcAft>
                <a:spcPts val="0"/>
              </a:spcAft>
              <a:buClr>
                <a:schemeClr val="dk1"/>
              </a:buClr>
              <a:buSzPts val="1800"/>
              <a:buChar char="○"/>
              <a:defRPr b="1" sz="1100"/>
            </a:lvl2pPr>
            <a:lvl3pPr indent="-323850" lvl="2" marL="1371600" rtl="0" algn="l">
              <a:lnSpc>
                <a:spcPct val="90000"/>
              </a:lnSpc>
              <a:spcBef>
                <a:spcPts val="400"/>
              </a:spcBef>
              <a:spcAft>
                <a:spcPts val="0"/>
              </a:spcAft>
              <a:buClr>
                <a:schemeClr val="dk1"/>
              </a:buClr>
              <a:buSzPts val="1500"/>
              <a:buChar char="■"/>
              <a:defRPr b="1" sz="1100"/>
            </a:lvl3pPr>
            <a:lvl4pPr indent="-317500" lvl="3" marL="1828800" rtl="0" algn="l">
              <a:lnSpc>
                <a:spcPct val="90000"/>
              </a:lnSpc>
              <a:spcBef>
                <a:spcPts val="400"/>
              </a:spcBef>
              <a:spcAft>
                <a:spcPts val="0"/>
              </a:spcAft>
              <a:buClr>
                <a:schemeClr val="dk1"/>
              </a:buClr>
              <a:buSzPts val="1400"/>
              <a:buChar char="●"/>
              <a:defRPr b="1" sz="1100"/>
            </a:lvl4pPr>
            <a:lvl5pPr indent="-317500" lvl="4" marL="2286000" rtl="0" algn="l">
              <a:lnSpc>
                <a:spcPct val="90000"/>
              </a:lnSpc>
              <a:spcBef>
                <a:spcPts val="400"/>
              </a:spcBef>
              <a:spcAft>
                <a:spcPts val="0"/>
              </a:spcAft>
              <a:buClr>
                <a:schemeClr val="dk1"/>
              </a:buClr>
              <a:buSzPts val="1400"/>
              <a:buChar char="○"/>
              <a:defRPr b="1"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
        <p:nvSpPr>
          <p:cNvPr id="316" name="Google Shape;316;p98"/>
          <p:cNvSpPr txBox="1"/>
          <p:nvPr>
            <p:ph idx="4" type="body"/>
          </p:nvPr>
        </p:nvSpPr>
        <p:spPr>
          <a:xfrm>
            <a:off x="-1" y="2689622"/>
            <a:ext cx="4575600" cy="1253700"/>
          </a:xfrm>
          <a:prstGeom prst="rect">
            <a:avLst/>
          </a:prstGeom>
          <a:noFill/>
          <a:ln>
            <a:noFill/>
          </a:ln>
        </p:spPr>
        <p:txBody>
          <a:bodyPr anchorCtr="0" anchor="t" bIns="34275" lIns="68575" spcFirstLastPara="1" rIns="68575" wrap="square" tIns="34275">
            <a:noAutofit/>
          </a:bodyPr>
          <a:lstStyle>
            <a:lvl1pPr indent="-342900" lvl="0" marL="457200" rtl="0" algn="ctr">
              <a:lnSpc>
                <a:spcPct val="90000"/>
              </a:lnSpc>
              <a:spcBef>
                <a:spcPts val="800"/>
              </a:spcBef>
              <a:spcAft>
                <a:spcPts val="0"/>
              </a:spcAft>
              <a:buClr>
                <a:schemeClr val="lt1"/>
              </a:buClr>
              <a:buSzPts val="1800"/>
              <a:buFont typeface="Ubuntu"/>
              <a:buChar char="●"/>
              <a:defRPr b="0" sz="1800">
                <a:solidFill>
                  <a:schemeClr val="lt1"/>
                </a:solidFill>
              </a:defRPr>
            </a:lvl1pPr>
            <a:lvl2pPr indent="-342900" lvl="1" marL="914400" rtl="0" algn="l">
              <a:lnSpc>
                <a:spcPct val="90000"/>
              </a:lnSpc>
              <a:spcBef>
                <a:spcPts val="400"/>
              </a:spcBef>
              <a:spcAft>
                <a:spcPts val="0"/>
              </a:spcAft>
              <a:buClr>
                <a:schemeClr val="dk1"/>
              </a:buClr>
              <a:buSzPts val="1800"/>
              <a:buChar char="○"/>
              <a:defRPr b="1" sz="1100"/>
            </a:lvl2pPr>
            <a:lvl3pPr indent="-323850" lvl="2" marL="1371600" rtl="0" algn="l">
              <a:lnSpc>
                <a:spcPct val="90000"/>
              </a:lnSpc>
              <a:spcBef>
                <a:spcPts val="400"/>
              </a:spcBef>
              <a:spcAft>
                <a:spcPts val="0"/>
              </a:spcAft>
              <a:buClr>
                <a:schemeClr val="dk1"/>
              </a:buClr>
              <a:buSzPts val="1500"/>
              <a:buChar char="■"/>
              <a:defRPr b="1" sz="1100"/>
            </a:lvl3pPr>
            <a:lvl4pPr indent="-317500" lvl="3" marL="1828800" rtl="0" algn="l">
              <a:lnSpc>
                <a:spcPct val="90000"/>
              </a:lnSpc>
              <a:spcBef>
                <a:spcPts val="400"/>
              </a:spcBef>
              <a:spcAft>
                <a:spcPts val="0"/>
              </a:spcAft>
              <a:buClr>
                <a:schemeClr val="dk1"/>
              </a:buClr>
              <a:buSzPts val="1400"/>
              <a:buChar char="●"/>
              <a:defRPr b="1" sz="1100"/>
            </a:lvl4pPr>
            <a:lvl5pPr indent="-317500" lvl="4" marL="2286000" rtl="0" algn="l">
              <a:lnSpc>
                <a:spcPct val="90000"/>
              </a:lnSpc>
              <a:spcBef>
                <a:spcPts val="400"/>
              </a:spcBef>
              <a:spcAft>
                <a:spcPts val="0"/>
              </a:spcAft>
              <a:buClr>
                <a:schemeClr val="dk1"/>
              </a:buClr>
              <a:buSzPts val="1400"/>
              <a:buChar char="○"/>
              <a:defRPr b="1" sz="1100"/>
            </a:lvl5pPr>
            <a:lvl6pPr indent="-317500" lvl="5" marL="2743200" rtl="0" algn="l">
              <a:lnSpc>
                <a:spcPct val="90000"/>
              </a:lnSpc>
              <a:spcBef>
                <a:spcPts val="400"/>
              </a:spcBef>
              <a:spcAft>
                <a:spcPts val="0"/>
              </a:spcAft>
              <a:buClr>
                <a:schemeClr val="dk1"/>
              </a:buClr>
              <a:buSzPts val="1400"/>
              <a:buChar char="■"/>
              <a:defRPr sz="1100"/>
            </a:lvl6pPr>
            <a:lvl7pPr indent="-317500" lvl="6" marL="3200400" rtl="0" algn="l">
              <a:lnSpc>
                <a:spcPct val="90000"/>
              </a:lnSpc>
              <a:spcBef>
                <a:spcPts val="400"/>
              </a:spcBef>
              <a:spcAft>
                <a:spcPts val="0"/>
              </a:spcAft>
              <a:buClr>
                <a:schemeClr val="dk1"/>
              </a:buClr>
              <a:buSzPts val="1400"/>
              <a:buChar char="●"/>
              <a:defRPr sz="1100"/>
            </a:lvl7pPr>
            <a:lvl8pPr indent="-317500" lvl="7" marL="3657600" rtl="0" algn="l">
              <a:lnSpc>
                <a:spcPct val="90000"/>
              </a:lnSpc>
              <a:spcBef>
                <a:spcPts val="400"/>
              </a:spcBef>
              <a:spcAft>
                <a:spcPts val="0"/>
              </a:spcAft>
              <a:buClr>
                <a:schemeClr val="dk1"/>
              </a:buClr>
              <a:buSzPts val="1400"/>
              <a:buChar char="○"/>
              <a:defRPr sz="1100"/>
            </a:lvl8pPr>
            <a:lvl9pPr indent="-317500" lvl="8" marL="4114800" rtl="0" algn="l">
              <a:lnSpc>
                <a:spcPct val="90000"/>
              </a:lnSpc>
              <a:spcBef>
                <a:spcPts val="400"/>
              </a:spcBef>
              <a:spcAft>
                <a:spcPts val="0"/>
              </a:spcAft>
              <a:buClr>
                <a:schemeClr val="dk1"/>
              </a:buClr>
              <a:buSzPts val="1400"/>
              <a:buChar char="■"/>
              <a:defRPr sz="1100"/>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1 3 2">
  <p:cSld name="TITLE_1_2_3_2">
    <p:bg>
      <p:bgPr>
        <a:blipFill>
          <a:blip r:embed="rId2">
            <a:alphaModFix/>
          </a:blip>
          <a:stretch>
            <a:fillRect/>
          </a:stretch>
        </a:blipFill>
      </p:bgPr>
    </p:bg>
    <p:spTree>
      <p:nvGrpSpPr>
        <p:cNvPr id="317" name="Shape 317"/>
        <p:cNvGrpSpPr/>
        <p:nvPr/>
      </p:nvGrpSpPr>
      <p:grpSpPr>
        <a:xfrm>
          <a:off x="0" y="0"/>
          <a:ext cx="0" cy="0"/>
          <a:chOff x="0" y="0"/>
          <a:chExt cx="0" cy="0"/>
        </a:xfrm>
      </p:grpSpPr>
      <p:sp>
        <p:nvSpPr>
          <p:cNvPr id="318" name="Google Shape;318;p99"/>
          <p:cNvSpPr txBox="1"/>
          <p:nvPr>
            <p:ph type="title"/>
          </p:nvPr>
        </p:nvSpPr>
        <p:spPr>
          <a:xfrm>
            <a:off x="540000" y="639850"/>
            <a:ext cx="4449600" cy="3885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SzPts val="1900"/>
              <a:buNone/>
              <a:defRPr sz="1900"/>
            </a:lvl1pPr>
            <a:lvl2pPr lvl="1" rtl="0">
              <a:spcBef>
                <a:spcPts val="0"/>
              </a:spcBef>
              <a:spcAft>
                <a:spcPts val="0"/>
              </a:spcAft>
              <a:buSzPts val="1900"/>
              <a:buNone/>
              <a:defRPr sz="1900"/>
            </a:lvl2pPr>
            <a:lvl3pPr lvl="2" rtl="0">
              <a:spcBef>
                <a:spcPts val="0"/>
              </a:spcBef>
              <a:spcAft>
                <a:spcPts val="0"/>
              </a:spcAft>
              <a:buSzPts val="1900"/>
              <a:buNone/>
              <a:defRPr sz="1900"/>
            </a:lvl3pPr>
            <a:lvl4pPr lvl="3" rtl="0">
              <a:spcBef>
                <a:spcPts val="0"/>
              </a:spcBef>
              <a:spcAft>
                <a:spcPts val="0"/>
              </a:spcAft>
              <a:buSzPts val="1900"/>
              <a:buNone/>
              <a:defRPr sz="1900"/>
            </a:lvl4pPr>
            <a:lvl5pPr lvl="4" rtl="0">
              <a:spcBef>
                <a:spcPts val="0"/>
              </a:spcBef>
              <a:spcAft>
                <a:spcPts val="0"/>
              </a:spcAft>
              <a:buSzPts val="1900"/>
              <a:buNone/>
              <a:defRPr sz="1900"/>
            </a:lvl5pPr>
            <a:lvl6pPr lvl="5" rtl="0">
              <a:spcBef>
                <a:spcPts val="0"/>
              </a:spcBef>
              <a:spcAft>
                <a:spcPts val="0"/>
              </a:spcAft>
              <a:buSzPts val="1900"/>
              <a:buNone/>
              <a:defRPr sz="1900"/>
            </a:lvl6pPr>
            <a:lvl7pPr lvl="6" rtl="0">
              <a:spcBef>
                <a:spcPts val="0"/>
              </a:spcBef>
              <a:spcAft>
                <a:spcPts val="0"/>
              </a:spcAft>
              <a:buSzPts val="1900"/>
              <a:buNone/>
              <a:defRPr sz="1900"/>
            </a:lvl7pPr>
            <a:lvl8pPr lvl="7" rtl="0">
              <a:spcBef>
                <a:spcPts val="0"/>
              </a:spcBef>
              <a:spcAft>
                <a:spcPts val="0"/>
              </a:spcAft>
              <a:buSzPts val="1900"/>
              <a:buNone/>
              <a:defRPr sz="1900"/>
            </a:lvl8pPr>
            <a:lvl9pPr lvl="8" rtl="0">
              <a:spcBef>
                <a:spcPts val="0"/>
              </a:spcBef>
              <a:spcAft>
                <a:spcPts val="0"/>
              </a:spcAft>
              <a:buSzPts val="1900"/>
              <a:buNone/>
              <a:defRPr sz="1900"/>
            </a:lvl9pPr>
          </a:lstStyle>
          <a:p/>
        </p:txBody>
      </p:sp>
      <p:sp>
        <p:nvSpPr>
          <p:cNvPr id="319" name="Google Shape;319;p99"/>
          <p:cNvSpPr txBox="1"/>
          <p:nvPr>
            <p:ph idx="1" type="body"/>
          </p:nvPr>
        </p:nvSpPr>
        <p:spPr>
          <a:xfrm>
            <a:off x="1159911" y="1432150"/>
            <a:ext cx="4137600" cy="30381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1"/>
              </a:buClr>
              <a:buSzPts val="1800"/>
              <a:buFont typeface="Ubuntu"/>
              <a:buChar char="●"/>
              <a:defRPr b="1" sz="1800">
                <a:solidFill>
                  <a:schemeClr val="dk1"/>
                </a:solidFill>
                <a:latin typeface="Ubuntu"/>
                <a:ea typeface="Ubuntu"/>
                <a:cs typeface="Ubuntu"/>
                <a:sym typeface="Ubuntu"/>
              </a:defRPr>
            </a:lvl1pPr>
            <a:lvl2pPr indent="-317500" lvl="1" marL="914400" rtl="0">
              <a:lnSpc>
                <a:spcPct val="115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indent="-317500" lvl="2" marL="1371600" rtl="0">
              <a:lnSpc>
                <a:spcPct val="115000"/>
              </a:lnSpc>
              <a:spcBef>
                <a:spcPts val="0"/>
              </a:spcBef>
              <a:spcAft>
                <a:spcPts val="0"/>
              </a:spcAft>
              <a:buClr>
                <a:schemeClr val="dk1"/>
              </a:buClr>
              <a:buSzPts val="1400"/>
              <a:buFont typeface="Ubuntu Light"/>
              <a:buChar char="■"/>
              <a:defRPr>
                <a:solidFill>
                  <a:schemeClr val="dk1"/>
                </a:solidFill>
                <a:latin typeface="Ubuntu Light"/>
                <a:ea typeface="Ubuntu Light"/>
                <a:cs typeface="Ubuntu Light"/>
                <a:sym typeface="Ubuntu Light"/>
              </a:defRPr>
            </a:lvl3pPr>
            <a:lvl4pPr indent="-317500" lvl="3" marL="1828800" rtl="0">
              <a:lnSpc>
                <a:spcPct val="115000"/>
              </a:lnSpc>
              <a:spcBef>
                <a:spcPts val="0"/>
              </a:spcBef>
              <a:spcAft>
                <a:spcPts val="0"/>
              </a:spcAft>
              <a:buClr>
                <a:schemeClr val="dk1"/>
              </a:buClr>
              <a:buSzPts val="1400"/>
              <a:buFont typeface="Ubuntu Light"/>
              <a:buChar char="●"/>
              <a:defRPr i="1">
                <a:solidFill>
                  <a:schemeClr val="dk1"/>
                </a:solidFill>
                <a:latin typeface="Ubuntu Light"/>
                <a:ea typeface="Ubuntu Light"/>
                <a:cs typeface="Ubuntu Light"/>
                <a:sym typeface="Ubuntu Light"/>
              </a:defRPr>
            </a:lvl4pPr>
            <a:lvl5pPr indent="-317500" lvl="4" marL="2286000" rtl="0">
              <a:lnSpc>
                <a:spcPct val="115000"/>
              </a:lnSpc>
              <a:spcBef>
                <a:spcPts val="0"/>
              </a:spcBef>
              <a:spcAft>
                <a:spcPts val="0"/>
              </a:spcAft>
              <a:buClr>
                <a:schemeClr val="dk1"/>
              </a:buClr>
              <a:buSzPts val="1400"/>
              <a:buChar char="○"/>
              <a:defRPr>
                <a:solidFill>
                  <a:schemeClr val="dk1"/>
                </a:solidFill>
              </a:defRPr>
            </a:lvl5pPr>
            <a:lvl6pPr indent="-317500" lvl="5" marL="2743200" rtl="0">
              <a:lnSpc>
                <a:spcPct val="115000"/>
              </a:lnSpc>
              <a:spcBef>
                <a:spcPts val="0"/>
              </a:spcBef>
              <a:spcAft>
                <a:spcPts val="0"/>
              </a:spcAft>
              <a:buClr>
                <a:schemeClr val="dk1"/>
              </a:buClr>
              <a:buSzPts val="1400"/>
              <a:buChar char="■"/>
              <a:defRPr>
                <a:solidFill>
                  <a:schemeClr val="dk1"/>
                </a:solidFill>
              </a:defRPr>
            </a:lvl6pPr>
            <a:lvl7pPr indent="-317500" lvl="6" marL="3200400" rtl="0">
              <a:lnSpc>
                <a:spcPct val="115000"/>
              </a:lnSpc>
              <a:spcBef>
                <a:spcPts val="0"/>
              </a:spcBef>
              <a:spcAft>
                <a:spcPts val="0"/>
              </a:spcAft>
              <a:buClr>
                <a:schemeClr val="dk1"/>
              </a:buClr>
              <a:buSzPts val="1400"/>
              <a:buChar char="●"/>
              <a:defRPr>
                <a:solidFill>
                  <a:schemeClr val="dk1"/>
                </a:solidFill>
              </a:defRPr>
            </a:lvl7pPr>
            <a:lvl8pPr indent="-317500" lvl="7" marL="3657600" rtl="0">
              <a:lnSpc>
                <a:spcPct val="115000"/>
              </a:lnSpc>
              <a:spcBef>
                <a:spcPts val="0"/>
              </a:spcBef>
              <a:spcAft>
                <a:spcPts val="0"/>
              </a:spcAft>
              <a:buClr>
                <a:schemeClr val="dk1"/>
              </a:buClr>
              <a:buSzPts val="1400"/>
              <a:buChar char="○"/>
              <a:defRPr>
                <a:solidFill>
                  <a:schemeClr val="dk1"/>
                </a:solidFill>
              </a:defRPr>
            </a:lvl8pPr>
            <a:lvl9pPr indent="-317500" lvl="8" marL="4114800" rtl="0">
              <a:lnSpc>
                <a:spcPct val="115000"/>
              </a:lnSpc>
              <a:spcBef>
                <a:spcPts val="0"/>
              </a:spcBef>
              <a:spcAft>
                <a:spcPts val="0"/>
              </a:spcAft>
              <a:buClr>
                <a:schemeClr val="dk1"/>
              </a:buClr>
              <a:buSzPts val="1400"/>
              <a:buChar char="■"/>
              <a:defRPr>
                <a:solidFill>
                  <a:schemeClr val="dk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83" Type="http://schemas.openxmlformats.org/officeDocument/2006/relationships/theme" Target="../theme/theme1.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75" Type="http://schemas.openxmlformats.org/officeDocument/2006/relationships/slideLayout" Target="../slideLayouts/slideLayout75.xml"/><Relationship Id="rId30" Type="http://schemas.openxmlformats.org/officeDocument/2006/relationships/slideLayout" Target="../slideLayouts/slideLayout30.xml"/><Relationship Id="rId74" Type="http://schemas.openxmlformats.org/officeDocument/2006/relationships/slideLayout" Target="../slideLayouts/slideLayout74.xml"/><Relationship Id="rId33" Type="http://schemas.openxmlformats.org/officeDocument/2006/relationships/slideLayout" Target="../slideLayouts/slideLayout33.xml"/><Relationship Id="rId77" Type="http://schemas.openxmlformats.org/officeDocument/2006/relationships/slideLayout" Target="../slideLayouts/slideLayout77.xml"/><Relationship Id="rId32" Type="http://schemas.openxmlformats.org/officeDocument/2006/relationships/slideLayout" Target="../slideLayouts/slideLayout32.xml"/><Relationship Id="rId76" Type="http://schemas.openxmlformats.org/officeDocument/2006/relationships/slideLayout" Target="../slideLayouts/slideLayout76.xml"/><Relationship Id="rId35" Type="http://schemas.openxmlformats.org/officeDocument/2006/relationships/slideLayout" Target="../slideLayouts/slideLayout35.xml"/><Relationship Id="rId79" Type="http://schemas.openxmlformats.org/officeDocument/2006/relationships/slideLayout" Target="../slideLayouts/slideLayout79.xml"/><Relationship Id="rId34" Type="http://schemas.openxmlformats.org/officeDocument/2006/relationships/slideLayout" Target="../slideLayouts/slideLayout34.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slideLayout" Target="../slideLayouts/slideLayout84.xml"/><Relationship Id="rId3" Type="http://schemas.openxmlformats.org/officeDocument/2006/relationships/slideLayout" Target="../slideLayouts/slideLayout85.xml"/><Relationship Id="rId4" Type="http://schemas.openxmlformats.org/officeDocument/2006/relationships/slideLayout" Target="../slideLayouts/slideLayout86.xml"/><Relationship Id="rId9" Type="http://schemas.openxmlformats.org/officeDocument/2006/relationships/slideLayout" Target="../slideLayouts/slideLayout91.xml"/><Relationship Id="rId5" Type="http://schemas.openxmlformats.org/officeDocument/2006/relationships/slideLayout" Target="../slideLayouts/slideLayout87.xml"/><Relationship Id="rId6" Type="http://schemas.openxmlformats.org/officeDocument/2006/relationships/slideLayout" Target="../slideLayouts/slideLayout88.xml"/><Relationship Id="rId7" Type="http://schemas.openxmlformats.org/officeDocument/2006/relationships/slideLayout" Target="../slideLayouts/slideLayout89.xml"/><Relationship Id="rId8" Type="http://schemas.openxmlformats.org/officeDocument/2006/relationships/slideLayout" Target="../slideLayouts/slideLayout90.xml"/><Relationship Id="rId11" Type="http://schemas.openxmlformats.org/officeDocument/2006/relationships/slideLayout" Target="../slideLayouts/slideLayout93.xml"/><Relationship Id="rId10" Type="http://schemas.openxmlformats.org/officeDocument/2006/relationships/slideLayout" Target="../slideLayouts/slideLayout92.xml"/><Relationship Id="rId13" Type="http://schemas.openxmlformats.org/officeDocument/2006/relationships/slideLayout" Target="../slideLayouts/slideLayout95.xml"/><Relationship Id="rId12" Type="http://schemas.openxmlformats.org/officeDocument/2006/relationships/slideLayout" Target="../slideLayouts/slideLayout94.xml"/><Relationship Id="rId15" Type="http://schemas.openxmlformats.org/officeDocument/2006/relationships/slideLayout" Target="../slideLayouts/slideLayout97.xml"/><Relationship Id="rId14" Type="http://schemas.openxmlformats.org/officeDocument/2006/relationships/slideLayout" Target="../slideLayouts/slideLayout96.xml"/><Relationship Id="rId16"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Ubuntu"/>
              <a:buNone/>
              <a:defRPr b="1" sz="2800">
                <a:solidFill>
                  <a:schemeClr val="dk1"/>
                </a:solidFill>
                <a:latin typeface="Ubuntu"/>
                <a:ea typeface="Ubuntu"/>
                <a:cs typeface="Ubuntu"/>
                <a:sym typeface="Ubuntu"/>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36550" lvl="0" marL="457200">
              <a:lnSpc>
                <a:spcPct val="115000"/>
              </a:lnSpc>
              <a:spcBef>
                <a:spcPts val="0"/>
              </a:spcBef>
              <a:spcAft>
                <a:spcPts val="0"/>
              </a:spcAft>
              <a:buClr>
                <a:schemeClr val="dk1"/>
              </a:buClr>
              <a:buSzPts val="1700"/>
              <a:buFont typeface="Ubuntu"/>
              <a:buChar char="●"/>
              <a:defRPr b="1" sz="1700">
                <a:solidFill>
                  <a:schemeClr val="dk1"/>
                </a:solidFill>
                <a:latin typeface="Ubuntu"/>
                <a:ea typeface="Ubuntu"/>
                <a:cs typeface="Ubuntu"/>
                <a:sym typeface="Ubuntu"/>
              </a:defRPr>
            </a:lvl1pPr>
            <a:lvl2pPr indent="-304800" lvl="1" marL="9144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2pPr>
            <a:lvl3pPr indent="-304800" lvl="2" marL="13716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3pPr>
            <a:lvl4pPr indent="-304800" lvl="3" marL="18288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4pPr>
            <a:lvl5pPr indent="-304800" lvl="4" marL="22860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5pPr>
            <a:lvl6pPr indent="-304800" lvl="5" marL="27432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6pPr>
            <a:lvl7pPr indent="-304800" lvl="6" marL="32004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7pPr>
            <a:lvl8pPr indent="-304800" lvl="7" marL="36576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8pPr>
            <a:lvl9pPr indent="-304800" lvl="8" marL="4114800">
              <a:lnSpc>
                <a:spcPct val="115000"/>
              </a:lnSpc>
              <a:spcBef>
                <a:spcPts val="0"/>
              </a:spcBef>
              <a:spcAft>
                <a:spcPts val="0"/>
              </a:spcAft>
              <a:buClr>
                <a:schemeClr val="dk1"/>
              </a:buClr>
              <a:buSzPts val="1200"/>
              <a:buFont typeface="Ubuntu"/>
              <a:buChar char="■"/>
              <a:defRPr sz="1200">
                <a:solidFill>
                  <a:schemeClr val="dk1"/>
                </a:solidFill>
                <a:latin typeface="Ubuntu"/>
                <a:ea typeface="Ubuntu"/>
                <a:cs typeface="Ubuntu"/>
                <a:sym typeface="Ubuntu"/>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72" name="Shape 272"/>
        <p:cNvGrpSpPr/>
        <p:nvPr/>
      </p:nvGrpSpPr>
      <p:grpSpPr>
        <a:xfrm>
          <a:off x="0" y="0"/>
          <a:ext cx="0" cy="0"/>
          <a:chOff x="0" y="0"/>
          <a:chExt cx="0" cy="0"/>
        </a:xfrm>
      </p:grpSpPr>
      <p:sp>
        <p:nvSpPr>
          <p:cNvPr id="273" name="Google Shape;273;p8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67.png"/><Relationship Id="rId5" Type="http://schemas.openxmlformats.org/officeDocument/2006/relationships/image" Target="../media/image66.png"/><Relationship Id="rId6" Type="http://schemas.openxmlformats.org/officeDocument/2006/relationships/image" Target="../media/image69.png"/><Relationship Id="rId7" Type="http://schemas.openxmlformats.org/officeDocument/2006/relationships/image" Target="../media/image71.png"/><Relationship Id="rId8" Type="http://schemas.openxmlformats.org/officeDocument/2006/relationships/image" Target="../media/image7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support.yuki.be/nl/support/solutions/articles/80000786744-gebruikersrollen-ondernemers-" TargetMode="External"/><Relationship Id="rId4" Type="http://schemas.openxmlformats.org/officeDocument/2006/relationships/image" Target="../media/image17.png"/><Relationship Id="rId5" Type="http://schemas.openxmlformats.org/officeDocument/2006/relationships/image" Target="../media/image72.png"/><Relationship Id="rId6" Type="http://schemas.openxmlformats.org/officeDocument/2006/relationships/image" Target="../media/image7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77.gif"/><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yukisoftware.com/be-nl/integraties/" TargetMode="External"/><Relationship Id="rId4" Type="http://schemas.openxmlformats.org/officeDocument/2006/relationships/hyperlink" Target="mailto:koppelingen@yuki.be" TargetMode="External"/><Relationship Id="rId5" Type="http://schemas.openxmlformats.org/officeDocument/2006/relationships/hyperlink" Target="https://support.yuki.be/nl/support/solutions/articles/80000787888-31-05-2021-sales-webservice-minimal-domeinen" TargetMode="External"/><Relationship Id="rId6" Type="http://schemas.openxmlformats.org/officeDocument/2006/relationships/image" Target="../media/image6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6.xml"/><Relationship Id="rId3" Type="http://schemas.openxmlformats.org/officeDocument/2006/relationships/hyperlink" Target="https://yuki.outgrow.us/yuki-pricing-entrepreneurs-be" TargetMode="External"/><Relationship Id="rId4" Type="http://schemas.openxmlformats.org/officeDocument/2006/relationships/image" Target="../media/image76.png"/><Relationship Id="rId5" Type="http://schemas.openxmlformats.org/officeDocument/2006/relationships/image" Target="../media/image7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18.xml"/><Relationship Id="rId3" Type="http://schemas.openxmlformats.org/officeDocument/2006/relationships/hyperlink" Target="https://support.yuki.be/nl/support/solutions/80000384960" TargetMode="External"/><Relationship Id="rId4" Type="http://schemas.openxmlformats.org/officeDocument/2006/relationships/image" Target="../media/image82.png"/><Relationship Id="rId5"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81.pn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85.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21.xml"/><Relationship Id="rId3" Type="http://schemas.openxmlformats.org/officeDocument/2006/relationships/image" Target="../media/image54.png"/><Relationship Id="rId4" Type="http://schemas.openxmlformats.org/officeDocument/2006/relationships/image" Target="../media/image88.png"/><Relationship Id="rId5"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xml"/><Relationship Id="rId3" Type="http://schemas.openxmlformats.org/officeDocument/2006/relationships/image" Target="../media/image5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notesSlide" Target="../notesSlides/notesSlide6.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62.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2.gif"/><Relationship Id="rId4" Type="http://schemas.openxmlformats.org/officeDocument/2006/relationships/image" Target="../media/image61.png"/><Relationship Id="rId5" Type="http://schemas.openxmlformats.org/officeDocument/2006/relationships/image" Target="../media/image60.png"/><Relationship Id="rId6" Type="http://schemas.openxmlformats.org/officeDocument/2006/relationships/image" Target="../media/image70.png"/><Relationship Id="rId7" Type="http://schemas.openxmlformats.org/officeDocument/2006/relationships/image" Target="../media/image6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5.png"/><Relationship Id="rId4" Type="http://schemas.openxmlformats.org/officeDocument/2006/relationships/image" Target="../media/image6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109"/>
          <p:cNvSpPr txBox="1"/>
          <p:nvPr>
            <p:ph type="title"/>
          </p:nvPr>
        </p:nvSpPr>
        <p:spPr>
          <a:xfrm>
            <a:off x="540000" y="6398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Functionaliteiten in alle Yuki bundels</a:t>
            </a:r>
            <a:endParaRPr/>
          </a:p>
        </p:txBody>
      </p:sp>
      <p:graphicFrame>
        <p:nvGraphicFramePr>
          <p:cNvPr id="405" name="Google Shape;405;p109"/>
          <p:cNvGraphicFramePr/>
          <p:nvPr/>
        </p:nvGraphicFramePr>
        <p:xfrm>
          <a:off x="741150" y="1352871"/>
          <a:ext cx="3000000" cy="3000000"/>
        </p:xfrm>
        <a:graphic>
          <a:graphicData uri="http://schemas.openxmlformats.org/drawingml/2006/table">
            <a:tbl>
              <a:tblPr>
                <a:noFill/>
                <a:tableStyleId>{74769577-F5A4-4D1C-8C3C-4EB58336C21F}</a:tableStyleId>
              </a:tblPr>
              <a:tblGrid>
                <a:gridCol w="2460625"/>
                <a:gridCol w="2460625"/>
                <a:gridCol w="2995925"/>
              </a:tblGrid>
              <a:tr h="1779075">
                <a:tc>
                  <a:txBody>
                    <a:bodyPr/>
                    <a:lstStyle/>
                    <a:p>
                      <a:pPr indent="0" lvl="0" marL="0" rtl="0" algn="l">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Clr>
                          <a:srgbClr val="000000"/>
                        </a:buClr>
                        <a:buSzPts val="1100"/>
                        <a:buFont typeface="Arial"/>
                        <a:buNone/>
                      </a:pPr>
                      <a:r>
                        <a:rPr b="1" lang="en-GB" sz="1200">
                          <a:solidFill>
                            <a:srgbClr val="000000"/>
                          </a:solidFill>
                          <a:latin typeface="Ubuntu"/>
                          <a:ea typeface="Ubuntu"/>
                          <a:cs typeface="Ubuntu"/>
                          <a:sym typeface="Ubuntu"/>
                        </a:rPr>
                        <a:t>Financiële monitor</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Clr>
                          <a:srgbClr val="000000"/>
                        </a:buClr>
                        <a:buSzPts val="1100"/>
                        <a:buFont typeface="Arial"/>
                        <a:buNone/>
                      </a:pPr>
                      <a:r>
                        <a:rPr lang="en-GB" sz="1200">
                          <a:solidFill>
                            <a:srgbClr val="000000"/>
                          </a:solidFill>
                          <a:latin typeface="Ubuntu Light"/>
                          <a:ea typeface="Ubuntu Light"/>
                          <a:cs typeface="Ubuntu Light"/>
                          <a:sym typeface="Ubuntu Light"/>
                        </a:rPr>
                        <a:t>De belangrijkste cijfers van je onderneming, grafisch in beeld, vergelijking in maanden en jaren, doorklikken tot op de factuur …</a:t>
                      </a:r>
                      <a:endParaRPr sz="1200">
                        <a:solidFill>
                          <a:srgbClr val="000000"/>
                        </a:solidFill>
                        <a:latin typeface="Ubuntu Light"/>
                        <a:ea typeface="Ubuntu Light"/>
                        <a:cs typeface="Ubuntu Light"/>
                        <a:sym typeface="Ubuntu Light"/>
                      </a:endParaRPr>
                    </a:p>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Clr>
                          <a:srgbClr val="000000"/>
                        </a:buClr>
                        <a:buSzPts val="1100"/>
                        <a:buFont typeface="Arial"/>
                        <a:buNone/>
                      </a:pPr>
                      <a:r>
                        <a:rPr b="1" lang="en-GB" sz="1200">
                          <a:solidFill>
                            <a:srgbClr val="000000"/>
                          </a:solidFill>
                          <a:latin typeface="Ubuntu"/>
                          <a:ea typeface="Ubuntu"/>
                          <a:cs typeface="Ubuntu"/>
                          <a:sym typeface="Ubuntu"/>
                        </a:rPr>
                        <a:t>Facturatie &amp; Offertes</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Clr>
                          <a:srgbClr val="000000"/>
                        </a:buClr>
                        <a:buSzPts val="1100"/>
                        <a:buFont typeface="Arial"/>
                        <a:buNone/>
                      </a:pPr>
                      <a:r>
                        <a:rPr lang="en-GB" sz="1200">
                          <a:solidFill>
                            <a:srgbClr val="000000"/>
                          </a:solidFill>
                          <a:latin typeface="Ubuntu Light"/>
                          <a:ea typeface="Ubuntu Light"/>
                          <a:cs typeface="Ubuntu Light"/>
                          <a:sym typeface="Ubuntu Light"/>
                        </a:rPr>
                        <a:t>Het aanmaken en versturen van facturen of offertes, verkoopartikelen, prijslijsten, diverse lay-outs, contracten (periodieke facturen) …</a:t>
                      </a:r>
                      <a:endParaRPr sz="1200">
                        <a:solidFill>
                          <a:srgbClr val="000000"/>
                        </a:solidFill>
                        <a:latin typeface="Ubuntu Light"/>
                        <a:ea typeface="Ubuntu Light"/>
                        <a:cs typeface="Ubuntu Light"/>
                        <a:sym typeface="Ubuntu Light"/>
                      </a:endParaRPr>
                    </a:p>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Clr>
                          <a:srgbClr val="000000"/>
                        </a:buClr>
                        <a:buSzPts val="1100"/>
                        <a:buFont typeface="Arial"/>
                        <a:buNone/>
                      </a:pPr>
                      <a:r>
                        <a:rPr b="1" lang="en-GB" sz="1200">
                          <a:solidFill>
                            <a:srgbClr val="000000"/>
                          </a:solidFill>
                          <a:latin typeface="Ubuntu"/>
                          <a:ea typeface="Ubuntu"/>
                          <a:cs typeface="Ubuntu"/>
                          <a:sym typeface="Ubuntu"/>
                        </a:rPr>
                        <a:t>Klanten -en leveranciersbeheer</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Clr>
                          <a:srgbClr val="000000"/>
                        </a:buClr>
                        <a:buSzPts val="1100"/>
                        <a:buFont typeface="Arial"/>
                        <a:buNone/>
                      </a:pPr>
                      <a:r>
                        <a:rPr lang="en-GB" sz="1200">
                          <a:solidFill>
                            <a:srgbClr val="000000"/>
                          </a:solidFill>
                          <a:latin typeface="Ubuntu Light"/>
                          <a:ea typeface="Ubuntu Light"/>
                          <a:cs typeface="Ubuntu Light"/>
                          <a:sym typeface="Ubuntu Light"/>
                        </a:rPr>
                        <a:t>Onze CRM functionaliteit, een uitgebreid adresboek, informatie die samenhangt met je boekhouding, openstaande klanten -en leveranciers …</a:t>
                      </a:r>
                      <a:endParaRPr sz="1200">
                        <a:latin typeface="Ubuntu Light"/>
                        <a:ea typeface="Ubuntu Light"/>
                        <a:cs typeface="Ubuntu Light"/>
                        <a:sym typeface="Ubuntu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928075">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Clr>
                          <a:srgbClr val="000000"/>
                        </a:buClr>
                        <a:buSzPts val="1100"/>
                        <a:buFont typeface="Arial"/>
                        <a:buNone/>
                      </a:pPr>
                      <a:r>
                        <a:rPr b="1" lang="en-GB" sz="1200">
                          <a:solidFill>
                            <a:srgbClr val="000000"/>
                          </a:solidFill>
                          <a:latin typeface="Ubuntu"/>
                          <a:ea typeface="Ubuntu"/>
                          <a:cs typeface="Ubuntu"/>
                          <a:sym typeface="Ubuntu"/>
                        </a:rPr>
                        <a:t>Betalingen via Mollie</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Clr>
                          <a:srgbClr val="000000"/>
                        </a:buClr>
                        <a:buSzPts val="1100"/>
                        <a:buFont typeface="Arial"/>
                        <a:buNone/>
                      </a:pPr>
                      <a:r>
                        <a:rPr lang="en-GB" sz="1200">
                          <a:solidFill>
                            <a:srgbClr val="000000"/>
                          </a:solidFill>
                          <a:latin typeface="Ubuntu Light"/>
                          <a:ea typeface="Ubuntu Light"/>
                          <a:cs typeface="Ubuntu Light"/>
                          <a:sym typeface="Ubuntu Light"/>
                        </a:rPr>
                        <a:t>Je domein koppelen met de webshop, een Mollie betaallink toevoegen aan je verkoopfacturen, de bankafschriften en facturen onmiddellijk importeren …</a:t>
                      </a:r>
                      <a:endParaRPr sz="1200">
                        <a:solidFill>
                          <a:srgbClr val="000000"/>
                        </a:solidFill>
                        <a:latin typeface="Ubuntu Light"/>
                        <a:ea typeface="Ubuntu Light"/>
                        <a:cs typeface="Ubuntu Light"/>
                        <a:sym typeface="Ubuntu Light"/>
                      </a:endParaRPr>
                    </a:p>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b="1" lang="en-GB" sz="1200">
                          <a:solidFill>
                            <a:srgbClr val="000000"/>
                          </a:solidFill>
                          <a:latin typeface="Ubuntu"/>
                          <a:ea typeface="Ubuntu"/>
                          <a:cs typeface="Ubuntu"/>
                          <a:sym typeface="Ubuntu"/>
                        </a:rPr>
                        <a:t>Betaallijst</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Clr>
                          <a:srgbClr val="000000"/>
                        </a:buClr>
                        <a:buSzPts val="1100"/>
                        <a:buFont typeface="Arial"/>
                        <a:buNone/>
                      </a:pPr>
                      <a:r>
                        <a:rPr lang="en-GB" sz="1200">
                          <a:solidFill>
                            <a:srgbClr val="000000"/>
                          </a:solidFill>
                          <a:latin typeface="Ubuntu Light"/>
                          <a:ea typeface="Ubuntu Light"/>
                          <a:cs typeface="Ubuntu Light"/>
                          <a:sym typeface="Ubuntu Light"/>
                        </a:rPr>
                        <a:t>Geautomatiseerde betalingen, betalen via een SEPA bestand om zo meerdere keren in één keer te betalen, betaallijst beveiliging …</a:t>
                      </a:r>
                      <a:endParaRPr sz="1200">
                        <a:latin typeface="Ubuntu Light"/>
                        <a:ea typeface="Ubuntu Light"/>
                        <a:cs typeface="Ubuntu Light"/>
                        <a:sym typeface="Ubuntu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Clr>
                          <a:srgbClr val="000000"/>
                        </a:buClr>
                        <a:buSzPts val="1100"/>
                        <a:buFont typeface="Arial"/>
                        <a:buNone/>
                      </a:pPr>
                      <a:r>
                        <a:rPr b="1" lang="en-GB" sz="1200">
                          <a:solidFill>
                            <a:srgbClr val="000000"/>
                          </a:solidFill>
                          <a:latin typeface="Ubuntu"/>
                          <a:ea typeface="Ubuntu"/>
                          <a:cs typeface="Ubuntu"/>
                          <a:sym typeface="Ubuntu"/>
                        </a:rPr>
                        <a:t>Herinneringen</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Clr>
                          <a:srgbClr val="000000"/>
                        </a:buClr>
                        <a:buSzPts val="1100"/>
                        <a:buFont typeface="Arial"/>
                        <a:buNone/>
                      </a:pPr>
                      <a:r>
                        <a:rPr lang="en-GB" sz="1200">
                          <a:solidFill>
                            <a:srgbClr val="000000"/>
                          </a:solidFill>
                          <a:latin typeface="Ubuntu Light"/>
                          <a:ea typeface="Ubuntu Light"/>
                          <a:cs typeface="Ubuntu Light"/>
                          <a:sym typeface="Ubuntu Light"/>
                        </a:rPr>
                        <a:t>Handmatige en/of automatische herinneringen versturen, bepaalde relaties blokkeren, verschillende aanmaningsniveaus</a:t>
                      </a:r>
                      <a:endParaRPr sz="1200">
                        <a:latin typeface="Ubuntu Light"/>
                        <a:ea typeface="Ubuntu Light"/>
                        <a:cs typeface="Ubuntu Light"/>
                        <a:sym typeface="Ubuntu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406" name="Google Shape;406;p109"/>
          <p:cNvPicPr preferRelativeResize="0"/>
          <p:nvPr/>
        </p:nvPicPr>
        <p:blipFill>
          <a:blip r:embed="rId3">
            <a:alphaModFix/>
          </a:blip>
          <a:stretch>
            <a:fillRect/>
          </a:stretch>
        </p:blipFill>
        <p:spPr>
          <a:xfrm>
            <a:off x="4321069" y="1489179"/>
            <a:ext cx="292675" cy="253025"/>
          </a:xfrm>
          <a:prstGeom prst="rect">
            <a:avLst/>
          </a:prstGeom>
          <a:noFill/>
          <a:ln>
            <a:noFill/>
          </a:ln>
        </p:spPr>
      </p:pic>
      <p:pic>
        <p:nvPicPr>
          <p:cNvPr id="407" name="Google Shape;407;p109"/>
          <p:cNvPicPr preferRelativeResize="0"/>
          <p:nvPr/>
        </p:nvPicPr>
        <p:blipFill>
          <a:blip r:embed="rId4">
            <a:alphaModFix/>
          </a:blip>
          <a:stretch>
            <a:fillRect/>
          </a:stretch>
        </p:blipFill>
        <p:spPr>
          <a:xfrm>
            <a:off x="1873497" y="1402195"/>
            <a:ext cx="292674" cy="256988"/>
          </a:xfrm>
          <a:prstGeom prst="rect">
            <a:avLst/>
          </a:prstGeom>
          <a:noFill/>
          <a:ln>
            <a:noFill/>
          </a:ln>
        </p:spPr>
      </p:pic>
      <p:pic>
        <p:nvPicPr>
          <p:cNvPr id="408" name="Google Shape;408;p109"/>
          <p:cNvPicPr preferRelativeResize="0"/>
          <p:nvPr/>
        </p:nvPicPr>
        <p:blipFill>
          <a:blip r:embed="rId5">
            <a:alphaModFix/>
          </a:blip>
          <a:stretch>
            <a:fillRect/>
          </a:stretch>
        </p:blipFill>
        <p:spPr>
          <a:xfrm>
            <a:off x="7111948" y="1384349"/>
            <a:ext cx="292676" cy="292676"/>
          </a:xfrm>
          <a:prstGeom prst="rect">
            <a:avLst/>
          </a:prstGeom>
          <a:noFill/>
          <a:ln>
            <a:noFill/>
          </a:ln>
        </p:spPr>
      </p:pic>
      <p:pic>
        <p:nvPicPr>
          <p:cNvPr id="409" name="Google Shape;409;p109"/>
          <p:cNvPicPr preferRelativeResize="0"/>
          <p:nvPr/>
        </p:nvPicPr>
        <p:blipFill>
          <a:blip r:embed="rId6">
            <a:alphaModFix/>
          </a:blip>
          <a:stretch>
            <a:fillRect/>
          </a:stretch>
        </p:blipFill>
        <p:spPr>
          <a:xfrm flipH="1" rot="10800000">
            <a:off x="4059489" y="3273850"/>
            <a:ext cx="701325" cy="134200"/>
          </a:xfrm>
          <a:prstGeom prst="rect">
            <a:avLst/>
          </a:prstGeom>
          <a:noFill/>
          <a:ln>
            <a:noFill/>
          </a:ln>
        </p:spPr>
      </p:pic>
      <p:pic>
        <p:nvPicPr>
          <p:cNvPr id="410" name="Google Shape;410;p109"/>
          <p:cNvPicPr preferRelativeResize="0"/>
          <p:nvPr/>
        </p:nvPicPr>
        <p:blipFill>
          <a:blip r:embed="rId7">
            <a:alphaModFix/>
          </a:blip>
          <a:stretch>
            <a:fillRect/>
          </a:stretch>
        </p:blipFill>
        <p:spPr>
          <a:xfrm>
            <a:off x="1898655" y="3214449"/>
            <a:ext cx="242383" cy="253025"/>
          </a:xfrm>
          <a:prstGeom prst="rect">
            <a:avLst/>
          </a:prstGeom>
          <a:noFill/>
          <a:ln>
            <a:noFill/>
          </a:ln>
        </p:spPr>
      </p:pic>
      <p:pic>
        <p:nvPicPr>
          <p:cNvPr id="411" name="Google Shape;411;p109"/>
          <p:cNvPicPr preferRelativeResize="0"/>
          <p:nvPr/>
        </p:nvPicPr>
        <p:blipFill>
          <a:blip r:embed="rId8">
            <a:alphaModFix/>
          </a:blip>
          <a:stretch>
            <a:fillRect/>
          </a:stretch>
        </p:blipFill>
        <p:spPr>
          <a:xfrm>
            <a:off x="7111944" y="3196250"/>
            <a:ext cx="292675" cy="2893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110"/>
          <p:cNvSpPr txBox="1"/>
          <p:nvPr>
            <p:ph type="title"/>
          </p:nvPr>
        </p:nvSpPr>
        <p:spPr>
          <a:xfrm>
            <a:off x="540000" y="6398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Vanaf de bundel Medium</a:t>
            </a:r>
            <a:endParaRPr/>
          </a:p>
        </p:txBody>
      </p:sp>
      <p:graphicFrame>
        <p:nvGraphicFramePr>
          <p:cNvPr id="417" name="Google Shape;417;p110"/>
          <p:cNvGraphicFramePr/>
          <p:nvPr/>
        </p:nvGraphicFramePr>
        <p:xfrm>
          <a:off x="653675" y="1765246"/>
          <a:ext cx="3000000" cy="3000000"/>
        </p:xfrm>
        <a:graphic>
          <a:graphicData uri="http://schemas.openxmlformats.org/drawingml/2006/table">
            <a:tbl>
              <a:tblPr>
                <a:noFill/>
                <a:tableStyleId>{74769577-F5A4-4D1C-8C3C-4EB58336C21F}</a:tableStyleId>
              </a:tblPr>
              <a:tblGrid>
                <a:gridCol w="2488975"/>
                <a:gridCol w="2488975"/>
                <a:gridCol w="3030450"/>
              </a:tblGrid>
              <a:tr h="1779075">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b="1" lang="en-GB" sz="1200">
                          <a:solidFill>
                            <a:srgbClr val="000000"/>
                          </a:solidFill>
                          <a:latin typeface="Ubuntu"/>
                          <a:ea typeface="Ubuntu"/>
                          <a:cs typeface="Ubuntu"/>
                          <a:sym typeface="Ubuntu"/>
                        </a:rPr>
                        <a:t>Projecten</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lang="en-GB" sz="1200">
                          <a:solidFill>
                            <a:srgbClr val="000000"/>
                          </a:solidFill>
                          <a:latin typeface="Ubuntu Light"/>
                          <a:ea typeface="Ubuntu Light"/>
                          <a:cs typeface="Ubuntu Light"/>
                          <a:sym typeface="Ubuntu Light"/>
                        </a:rPr>
                        <a:t>Mogelijkheid om financiële rapportage per project bijhouden, documenten toewijzen aan bepaalde projecten</a:t>
                      </a:r>
                      <a:endParaRPr sz="1200">
                        <a:solidFill>
                          <a:srgbClr val="000000"/>
                        </a:solidFill>
                        <a:latin typeface="Ubuntu Light"/>
                        <a:ea typeface="Ubuntu Light"/>
                        <a:cs typeface="Ubuntu Light"/>
                        <a:sym typeface="Ubuntu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b="1" lang="en-GB" sz="1200">
                          <a:solidFill>
                            <a:srgbClr val="000000"/>
                          </a:solidFill>
                          <a:latin typeface="Ubuntu"/>
                          <a:ea typeface="Ubuntu"/>
                          <a:cs typeface="Ubuntu"/>
                          <a:sym typeface="Ubuntu"/>
                        </a:rPr>
                        <a:t>Goedkeuringsflow</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lang="en-GB" sz="1200">
                          <a:solidFill>
                            <a:srgbClr val="000000"/>
                          </a:solidFill>
                          <a:latin typeface="Ubuntu Light"/>
                          <a:ea typeface="Ubuntu Light"/>
                          <a:cs typeface="Ubuntu Light"/>
                          <a:sym typeface="Ubuntu Light"/>
                        </a:rPr>
                        <a:t>Je kan ervoor zorgen dat facturen automatisch doorgestuurd worden naar jou of je werknemers ter goedkeuring en betaling</a:t>
                      </a:r>
                      <a:endParaRPr sz="1200">
                        <a:solidFill>
                          <a:srgbClr val="000000"/>
                        </a:solidFill>
                        <a:latin typeface="Ubuntu Light"/>
                        <a:ea typeface="Ubuntu Light"/>
                        <a:cs typeface="Ubuntu Light"/>
                        <a:sym typeface="Ubuntu Light"/>
                      </a:endParaRPr>
                    </a:p>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b="1" lang="en-GB" sz="1200">
                          <a:solidFill>
                            <a:srgbClr val="000000"/>
                          </a:solidFill>
                          <a:latin typeface="Ubuntu"/>
                          <a:ea typeface="Ubuntu"/>
                          <a:cs typeface="Ubuntu"/>
                          <a:sym typeface="Ubuntu"/>
                        </a:rPr>
                        <a:t>Extra gebruiker</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lang="en-GB" sz="1200">
                          <a:solidFill>
                            <a:srgbClr val="000000"/>
                          </a:solidFill>
                          <a:latin typeface="Ubuntu Light"/>
                          <a:ea typeface="Ubuntu Light"/>
                          <a:cs typeface="Ubuntu Light"/>
                          <a:sym typeface="Ubuntu Light"/>
                        </a:rPr>
                        <a:t>Je kan enkel vanaf een bundel Medium een extra gebruiker toevoegen.</a:t>
                      </a:r>
                      <a:br>
                        <a:rPr lang="en-GB" sz="1200">
                          <a:solidFill>
                            <a:srgbClr val="000000"/>
                          </a:solidFill>
                          <a:latin typeface="Ubuntu Light"/>
                          <a:ea typeface="Ubuntu Light"/>
                          <a:cs typeface="Ubuntu Light"/>
                          <a:sym typeface="Ubuntu Light"/>
                        </a:rPr>
                      </a:br>
                      <a:r>
                        <a:rPr lang="en-GB" sz="1200">
                          <a:solidFill>
                            <a:srgbClr val="000000"/>
                          </a:solidFill>
                          <a:latin typeface="Ubuntu Light"/>
                          <a:ea typeface="Ubuntu Light"/>
                          <a:cs typeface="Ubuntu Light"/>
                          <a:sym typeface="Ubuntu Light"/>
                        </a:rPr>
                        <a:t>(per extra gebruiker + € 7,50 per maand)</a:t>
                      </a:r>
                      <a:br>
                        <a:rPr lang="en-GB" sz="1200">
                          <a:solidFill>
                            <a:srgbClr val="000000"/>
                          </a:solidFill>
                          <a:latin typeface="Ubuntu Light"/>
                          <a:ea typeface="Ubuntu Light"/>
                          <a:cs typeface="Ubuntu Light"/>
                          <a:sym typeface="Ubuntu Light"/>
                        </a:rPr>
                      </a:br>
                      <a:r>
                        <a:rPr lang="en-GB" sz="1200">
                          <a:solidFill>
                            <a:srgbClr val="000000"/>
                          </a:solidFill>
                          <a:latin typeface="Ubuntu Light"/>
                          <a:ea typeface="Ubuntu Light"/>
                          <a:cs typeface="Ubuntu Light"/>
                          <a:sym typeface="Ubuntu Light"/>
                        </a:rPr>
                        <a:t>Bekijk </a:t>
                      </a:r>
                      <a:r>
                        <a:rPr lang="en-GB" sz="1200" u="sng">
                          <a:solidFill>
                            <a:srgbClr val="0097A7"/>
                          </a:solidFill>
                          <a:latin typeface="Ubuntu Light"/>
                          <a:ea typeface="Ubuntu Light"/>
                          <a:cs typeface="Ubuntu Light"/>
                          <a:sym typeface="Ubuntu Light"/>
                          <a:hlinkClick r:id="rId3">
                            <a:extLst>
                              <a:ext uri="{A12FA001-AC4F-418D-AE19-62706E023703}">
                                <ahyp:hlinkClr val="tx"/>
                              </a:ext>
                            </a:extLst>
                          </a:hlinkClick>
                        </a:rPr>
                        <a:t>hier </a:t>
                      </a:r>
                      <a:r>
                        <a:rPr lang="en-GB" sz="1200">
                          <a:solidFill>
                            <a:srgbClr val="000000"/>
                          </a:solidFill>
                          <a:latin typeface="Ubuntu Light"/>
                          <a:ea typeface="Ubuntu Light"/>
                          <a:cs typeface="Ubuntu Light"/>
                          <a:sym typeface="Ubuntu Light"/>
                        </a:rPr>
                        <a:t>de verschillende gebruikersrollen.</a:t>
                      </a:r>
                      <a:endParaRPr sz="1200">
                        <a:solidFill>
                          <a:srgbClr val="000000"/>
                        </a:solidFill>
                        <a:latin typeface="Ubuntu Light"/>
                        <a:ea typeface="Ubuntu Light"/>
                        <a:cs typeface="Ubuntu Light"/>
                        <a:sym typeface="Ubuntu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418" name="Google Shape;418;p110"/>
          <p:cNvPicPr preferRelativeResize="0"/>
          <p:nvPr/>
        </p:nvPicPr>
        <p:blipFill>
          <a:blip r:embed="rId4">
            <a:alphaModFix/>
          </a:blip>
          <a:stretch>
            <a:fillRect/>
          </a:stretch>
        </p:blipFill>
        <p:spPr>
          <a:xfrm>
            <a:off x="1720825" y="1827975"/>
            <a:ext cx="275400" cy="275400"/>
          </a:xfrm>
          <a:prstGeom prst="rect">
            <a:avLst/>
          </a:prstGeom>
          <a:noFill/>
          <a:ln>
            <a:noFill/>
          </a:ln>
        </p:spPr>
      </p:pic>
      <p:pic>
        <p:nvPicPr>
          <p:cNvPr id="419" name="Google Shape;419;p110"/>
          <p:cNvPicPr preferRelativeResize="0"/>
          <p:nvPr/>
        </p:nvPicPr>
        <p:blipFill>
          <a:blip r:embed="rId5">
            <a:alphaModFix/>
          </a:blip>
          <a:stretch>
            <a:fillRect/>
          </a:stretch>
        </p:blipFill>
        <p:spPr>
          <a:xfrm>
            <a:off x="4178430" y="1760717"/>
            <a:ext cx="326925" cy="335975"/>
          </a:xfrm>
          <a:prstGeom prst="rect">
            <a:avLst/>
          </a:prstGeom>
          <a:noFill/>
          <a:ln>
            <a:noFill/>
          </a:ln>
        </p:spPr>
      </p:pic>
      <p:pic>
        <p:nvPicPr>
          <p:cNvPr id="420" name="Google Shape;420;p110"/>
          <p:cNvPicPr preferRelativeResize="0"/>
          <p:nvPr/>
        </p:nvPicPr>
        <p:blipFill>
          <a:blip r:embed="rId6">
            <a:alphaModFix/>
          </a:blip>
          <a:stretch>
            <a:fillRect/>
          </a:stretch>
        </p:blipFill>
        <p:spPr>
          <a:xfrm>
            <a:off x="6989825" y="1802213"/>
            <a:ext cx="326925" cy="326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11"/>
          <p:cNvSpPr txBox="1"/>
          <p:nvPr>
            <p:ph type="title"/>
          </p:nvPr>
        </p:nvSpPr>
        <p:spPr>
          <a:xfrm>
            <a:off x="540000" y="6398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Vanaf de bundel Large</a:t>
            </a:r>
            <a:endParaRPr/>
          </a:p>
        </p:txBody>
      </p:sp>
      <p:graphicFrame>
        <p:nvGraphicFramePr>
          <p:cNvPr id="426" name="Google Shape;426;p111"/>
          <p:cNvGraphicFramePr/>
          <p:nvPr/>
        </p:nvGraphicFramePr>
        <p:xfrm>
          <a:off x="927925" y="1702646"/>
          <a:ext cx="3000000" cy="3000000"/>
        </p:xfrm>
        <a:graphic>
          <a:graphicData uri="http://schemas.openxmlformats.org/drawingml/2006/table">
            <a:tbl>
              <a:tblPr>
                <a:noFill/>
                <a:tableStyleId>{74769577-F5A4-4D1C-8C3C-4EB58336C21F}</a:tableStyleId>
              </a:tblPr>
              <a:tblGrid>
                <a:gridCol w="2330075"/>
                <a:gridCol w="2330075"/>
              </a:tblGrid>
              <a:tr h="1779075">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b="1" lang="en-GB" sz="1200">
                          <a:solidFill>
                            <a:srgbClr val="000000"/>
                          </a:solidFill>
                          <a:latin typeface="Ubuntu"/>
                          <a:ea typeface="Ubuntu"/>
                          <a:cs typeface="Ubuntu"/>
                          <a:sym typeface="Ubuntu"/>
                        </a:rPr>
                        <a:t>Domiciliëringen</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lang="en-GB" sz="1200">
                          <a:solidFill>
                            <a:srgbClr val="000000"/>
                          </a:solidFill>
                          <a:latin typeface="Ubuntu Light"/>
                          <a:ea typeface="Ubuntu Light"/>
                          <a:cs typeface="Ubuntu Light"/>
                          <a:sym typeface="Ubuntu Light"/>
                        </a:rPr>
                        <a:t>Je verkoopfacturen eenvoudig domiciliëren, Yuki maakt SEPA bestand aan dat je bij de bank kan inleveren</a:t>
                      </a:r>
                      <a:endParaRPr sz="1200">
                        <a:solidFill>
                          <a:srgbClr val="000000"/>
                        </a:solidFill>
                        <a:latin typeface="Ubuntu Light"/>
                        <a:ea typeface="Ubuntu Light"/>
                        <a:cs typeface="Ubuntu Light"/>
                        <a:sym typeface="Ubuntu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b="1" lang="en-GB" sz="1200">
                          <a:solidFill>
                            <a:srgbClr val="000000"/>
                          </a:solidFill>
                          <a:latin typeface="Ubuntu"/>
                          <a:ea typeface="Ubuntu"/>
                          <a:cs typeface="Ubuntu"/>
                          <a:sym typeface="Ubuntu"/>
                        </a:rPr>
                        <a:t>Analytisch boekhouden</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lang="en-GB" sz="1200">
                          <a:solidFill>
                            <a:srgbClr val="000000"/>
                          </a:solidFill>
                          <a:latin typeface="Ubuntu Light"/>
                          <a:ea typeface="Ubuntu Light"/>
                          <a:cs typeface="Ubuntu Light"/>
                          <a:sym typeface="Ubuntu Light"/>
                        </a:rPr>
                        <a:t>Extracomptabel een analytische schema volgen die kosten (en opbrengsten)  toewijst aan bepaalde kostenplaatsen en kostendragers</a:t>
                      </a:r>
                      <a:endParaRPr sz="1200">
                        <a:solidFill>
                          <a:srgbClr val="000000"/>
                        </a:solidFill>
                        <a:latin typeface="Ubuntu Light"/>
                        <a:ea typeface="Ubuntu Light"/>
                        <a:cs typeface="Ubuntu Light"/>
                        <a:sym typeface="Ubuntu Light"/>
                      </a:endParaRPr>
                    </a:p>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l">
                        <a:spcBef>
                          <a:spcPts val="0"/>
                        </a:spcBef>
                        <a:spcAft>
                          <a:spcPts val="0"/>
                        </a:spcAft>
                        <a:buNone/>
                      </a:pPr>
                      <a:r>
                        <a:t/>
                      </a:r>
                      <a:endParaRPr sz="12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pic>
        <p:nvPicPr>
          <p:cNvPr id="427" name="Google Shape;427;p111"/>
          <p:cNvPicPr preferRelativeResize="0"/>
          <p:nvPr/>
        </p:nvPicPr>
        <p:blipFill>
          <a:blip r:embed="rId3">
            <a:alphaModFix/>
          </a:blip>
          <a:stretch>
            <a:fillRect/>
          </a:stretch>
        </p:blipFill>
        <p:spPr>
          <a:xfrm>
            <a:off x="4177800" y="1635575"/>
            <a:ext cx="388500" cy="388500"/>
          </a:xfrm>
          <a:prstGeom prst="rect">
            <a:avLst/>
          </a:prstGeom>
          <a:noFill/>
          <a:ln>
            <a:noFill/>
          </a:ln>
        </p:spPr>
      </p:pic>
      <p:pic>
        <p:nvPicPr>
          <p:cNvPr id="428" name="Google Shape;428;p111"/>
          <p:cNvPicPr preferRelativeResize="0"/>
          <p:nvPr/>
        </p:nvPicPr>
        <p:blipFill>
          <a:blip r:embed="rId4">
            <a:alphaModFix/>
          </a:blip>
          <a:stretch>
            <a:fillRect/>
          </a:stretch>
        </p:blipFill>
        <p:spPr>
          <a:xfrm>
            <a:off x="1956596" y="1673654"/>
            <a:ext cx="312325" cy="3123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112"/>
          <p:cNvSpPr txBox="1"/>
          <p:nvPr>
            <p:ph type="title"/>
          </p:nvPr>
        </p:nvSpPr>
        <p:spPr>
          <a:xfrm>
            <a:off x="540000" y="63985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Extra document packs</a:t>
            </a:r>
            <a:endParaRPr/>
          </a:p>
        </p:txBody>
      </p:sp>
      <p:sp>
        <p:nvSpPr>
          <p:cNvPr id="434" name="Google Shape;434;p112"/>
          <p:cNvSpPr txBox="1"/>
          <p:nvPr>
            <p:ph idx="1" type="body"/>
          </p:nvPr>
        </p:nvSpPr>
        <p:spPr>
          <a:xfrm>
            <a:off x="1115175" y="1290450"/>
            <a:ext cx="4709700" cy="1281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GB" sz="1200"/>
              <a:t>I</a:t>
            </a:r>
            <a:r>
              <a:rPr b="0" lang="en-GB" sz="1200"/>
              <a:t>ntensief gebruik (extra document packs)</a:t>
            </a:r>
            <a:endParaRPr b="0" sz="1200"/>
          </a:p>
          <a:p>
            <a:pPr indent="-304800" lvl="1" marL="914400" rtl="0" algn="l">
              <a:spcBef>
                <a:spcPts val="1200"/>
              </a:spcBef>
              <a:spcAft>
                <a:spcPts val="0"/>
              </a:spcAft>
              <a:buSzPts val="1200"/>
              <a:buChar char="○"/>
            </a:pPr>
            <a:r>
              <a:rPr lang="en-GB"/>
              <a:t>de bundel Small: per 5 extra facturen + €10,20</a:t>
            </a:r>
            <a:endParaRPr/>
          </a:p>
          <a:p>
            <a:pPr indent="-304800" lvl="1" marL="914400" rtl="0" algn="l">
              <a:spcBef>
                <a:spcPts val="0"/>
              </a:spcBef>
              <a:spcAft>
                <a:spcPts val="0"/>
              </a:spcAft>
              <a:buSzPts val="1200"/>
              <a:buChar char="○"/>
            </a:pPr>
            <a:r>
              <a:rPr lang="en-GB"/>
              <a:t>de bundel Medium: per 15 extra facturen + €10,20</a:t>
            </a:r>
            <a:endParaRPr/>
          </a:p>
          <a:p>
            <a:pPr indent="-304800" lvl="1" marL="914400" rtl="0" algn="l">
              <a:spcBef>
                <a:spcPts val="0"/>
              </a:spcBef>
              <a:spcAft>
                <a:spcPts val="0"/>
              </a:spcAft>
              <a:buSzPts val="1200"/>
              <a:buChar char="○"/>
            </a:pPr>
            <a:r>
              <a:rPr lang="en-GB"/>
              <a:t>de bundel Large: per 50 extra facturen + €10,20</a:t>
            </a:r>
            <a:endParaRPr b="0" sz="1200"/>
          </a:p>
        </p:txBody>
      </p:sp>
      <p:sp>
        <p:nvSpPr>
          <p:cNvPr id="435" name="Google Shape;435;p112"/>
          <p:cNvSpPr txBox="1"/>
          <p:nvPr/>
        </p:nvSpPr>
        <p:spPr>
          <a:xfrm>
            <a:off x="1115175" y="2780175"/>
            <a:ext cx="6521100" cy="2017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chemeClr val="dk1"/>
                </a:solidFill>
                <a:latin typeface="Ubuntu"/>
                <a:ea typeface="Ubuntu"/>
                <a:cs typeface="Ubuntu"/>
                <a:sym typeface="Ubuntu"/>
              </a:rPr>
              <a:t>Inhaalbeweging</a:t>
            </a:r>
            <a:r>
              <a:rPr b="1" lang="en-GB" sz="1200">
                <a:solidFill>
                  <a:schemeClr val="dk1"/>
                </a:solidFill>
                <a:latin typeface="Ubuntu"/>
                <a:ea typeface="Ubuntu"/>
                <a:cs typeface="Ubuntu"/>
                <a:sym typeface="Ubuntu"/>
              </a:rPr>
              <a:t> (gratis document packs)</a:t>
            </a:r>
            <a:br>
              <a:rPr b="1" lang="en-GB" sz="1200">
                <a:solidFill>
                  <a:schemeClr val="dk1"/>
                </a:solidFill>
                <a:latin typeface="Ubuntu"/>
                <a:ea typeface="Ubuntu"/>
                <a:cs typeface="Ubuntu"/>
                <a:sym typeface="Ubuntu"/>
              </a:rPr>
            </a:br>
            <a:r>
              <a:rPr lang="en-GB" sz="1200">
                <a:solidFill>
                  <a:schemeClr val="dk1"/>
                </a:solidFill>
                <a:latin typeface="Ubuntu"/>
                <a:ea typeface="Ubuntu"/>
                <a:cs typeface="Ubuntu"/>
                <a:sym typeface="Ubuntu"/>
              </a:rPr>
              <a:t>Tijdens </a:t>
            </a:r>
            <a:r>
              <a:rPr lang="en-GB" sz="1200" u="sng">
                <a:solidFill>
                  <a:schemeClr val="dk1"/>
                </a:solidFill>
                <a:latin typeface="Ubuntu"/>
                <a:ea typeface="Ubuntu"/>
                <a:cs typeface="Ubuntu"/>
                <a:sym typeface="Ubuntu"/>
              </a:rPr>
              <a:t>de eerste 4 maanden</a:t>
            </a:r>
            <a:r>
              <a:rPr lang="en-GB" sz="1200">
                <a:solidFill>
                  <a:schemeClr val="dk1"/>
                </a:solidFill>
                <a:latin typeface="Ubuntu"/>
                <a:ea typeface="Ubuntu"/>
                <a:cs typeface="Ubuntu"/>
                <a:sym typeface="Ubuntu"/>
              </a:rPr>
              <a:t> van het opstarten van een domein, ongeacht of deze al dan niet een Yuki Bundel actief heeft staan, houden wij geen rekening met het aantal facturen. Dit geeft jullie de mogelijkheid om tijdens deze periode een inhaalbeweging te maken van de boekhouding. </a:t>
            </a:r>
            <a:endParaRPr sz="1200">
              <a:solidFill>
                <a:schemeClr val="dk1"/>
              </a:solidFill>
              <a:latin typeface="Ubuntu"/>
              <a:ea typeface="Ubuntu"/>
              <a:cs typeface="Ubuntu"/>
              <a:sym typeface="Ubuntu"/>
            </a:endParaRPr>
          </a:p>
          <a:p>
            <a:pPr indent="0" lvl="0" marL="0" rtl="0" algn="l">
              <a:lnSpc>
                <a:spcPct val="115000"/>
              </a:lnSpc>
              <a:spcBef>
                <a:spcPts val="1200"/>
              </a:spcBef>
              <a:spcAft>
                <a:spcPts val="0"/>
              </a:spcAft>
              <a:buNone/>
            </a:pPr>
            <a:r>
              <a:rPr i="1" lang="en-GB" sz="1200">
                <a:solidFill>
                  <a:schemeClr val="dk1"/>
                </a:solidFill>
                <a:latin typeface="Ubuntu"/>
                <a:ea typeface="Ubuntu"/>
                <a:cs typeface="Ubuntu"/>
                <a:sym typeface="Ubuntu"/>
              </a:rPr>
              <a:t>Bv. Domein opgestart 24/06/2024, dan geen rekening met facturen t.e.m. 30/09/2024</a:t>
            </a:r>
            <a:br>
              <a:rPr i="1" lang="en-GB" sz="1200">
                <a:solidFill>
                  <a:schemeClr val="dk1"/>
                </a:solidFill>
                <a:latin typeface="Ubuntu"/>
                <a:ea typeface="Ubuntu"/>
                <a:cs typeface="Ubuntu"/>
                <a:sym typeface="Ubuntu"/>
              </a:rPr>
            </a:br>
            <a:r>
              <a:rPr i="1" lang="en-GB" sz="1200">
                <a:solidFill>
                  <a:schemeClr val="dk1"/>
                </a:solidFill>
                <a:latin typeface="Ubuntu"/>
                <a:ea typeface="Ubuntu"/>
                <a:cs typeface="Ubuntu"/>
                <a:sym typeface="Ubuntu"/>
              </a:rPr>
              <a:t>Bv. Domein opgestart 02/07/2024, dan geen rekening met facturen t.e.m. 31/10/2024 </a:t>
            </a:r>
            <a:br>
              <a:rPr i="1" lang="en-GB" sz="1200">
                <a:solidFill>
                  <a:schemeClr val="dk1"/>
                </a:solidFill>
                <a:latin typeface="Ubuntu"/>
                <a:ea typeface="Ubuntu"/>
                <a:cs typeface="Ubuntu"/>
                <a:sym typeface="Ubuntu"/>
              </a:rPr>
            </a:br>
            <a:r>
              <a:rPr i="1" lang="en-GB" sz="1100">
                <a:solidFill>
                  <a:schemeClr val="dk1"/>
                </a:solidFill>
                <a:latin typeface="Ubuntu"/>
                <a:ea typeface="Ubuntu"/>
                <a:cs typeface="Ubuntu"/>
                <a:sym typeface="Ubuntu"/>
              </a:rPr>
              <a:t>(telkens rekenen tot einde maand)</a:t>
            </a:r>
            <a:endParaRPr i="1" sz="1100">
              <a:solidFill>
                <a:schemeClr val="dk1"/>
              </a:solidFill>
              <a:latin typeface="Ubuntu"/>
              <a:ea typeface="Ubuntu"/>
              <a:cs typeface="Ubuntu"/>
              <a:sym typeface="Ubuntu"/>
            </a:endParaRPr>
          </a:p>
          <a:p>
            <a:pPr indent="0" lvl="0" marL="0" rtl="0" algn="l">
              <a:lnSpc>
                <a:spcPct val="115000"/>
              </a:lnSpc>
              <a:spcBef>
                <a:spcPts val="1200"/>
              </a:spcBef>
              <a:spcAft>
                <a:spcPts val="0"/>
              </a:spcAft>
              <a:buNone/>
            </a:pPr>
            <a:r>
              <a:t/>
            </a:r>
            <a:endParaRPr sz="1200">
              <a:solidFill>
                <a:schemeClr val="dk1"/>
              </a:solidFill>
              <a:latin typeface="Ubuntu"/>
              <a:ea typeface="Ubuntu"/>
              <a:cs typeface="Ubuntu"/>
              <a:sym typeface="Ubuntu"/>
            </a:endParaRPr>
          </a:p>
          <a:p>
            <a:pPr indent="0" lvl="0" marL="0" rtl="0" algn="l">
              <a:lnSpc>
                <a:spcPct val="115000"/>
              </a:lnSpc>
              <a:spcBef>
                <a:spcPts val="1200"/>
              </a:spcBef>
              <a:spcAft>
                <a:spcPts val="1200"/>
              </a:spcAft>
              <a:buClr>
                <a:schemeClr val="dk1"/>
              </a:buClr>
              <a:buSzPts val="1100"/>
              <a:buFont typeface="Arial"/>
              <a:buNone/>
            </a:pPr>
            <a:r>
              <a:t/>
            </a:r>
            <a:endParaRPr sz="1200">
              <a:solidFill>
                <a:schemeClr val="dk1"/>
              </a:solidFill>
              <a:latin typeface="Ubuntu"/>
              <a:ea typeface="Ubuntu"/>
              <a:cs typeface="Ubuntu"/>
              <a:sym typeface="Ubuntu"/>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113"/>
          <p:cNvSpPr txBox="1"/>
          <p:nvPr>
            <p:ph type="title"/>
          </p:nvPr>
        </p:nvSpPr>
        <p:spPr>
          <a:xfrm>
            <a:off x="540000" y="6398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Koppelingen</a:t>
            </a:r>
            <a:endParaRPr/>
          </a:p>
        </p:txBody>
      </p:sp>
      <p:sp>
        <p:nvSpPr>
          <p:cNvPr id="441" name="Google Shape;441;p113"/>
          <p:cNvSpPr txBox="1"/>
          <p:nvPr>
            <p:ph idx="1" type="body"/>
          </p:nvPr>
        </p:nvSpPr>
        <p:spPr>
          <a:xfrm>
            <a:off x="1080000" y="1192850"/>
            <a:ext cx="7200300" cy="327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GB" sz="1200"/>
              <a:t>Koppel Yuki met al je essentiële systemen die je ondernemer ondersteunen bij hun dagelijkse werkzaamheden zoals webshops, voorraadbeheer, kassasystemen …</a:t>
            </a:r>
            <a:endParaRPr b="0" sz="1200"/>
          </a:p>
          <a:p>
            <a:pPr indent="-304800" lvl="0" marL="457200" rtl="0" algn="l">
              <a:spcBef>
                <a:spcPts val="1200"/>
              </a:spcBef>
              <a:spcAft>
                <a:spcPts val="0"/>
              </a:spcAft>
              <a:buSzPts val="1200"/>
              <a:buChar char="●"/>
            </a:pPr>
            <a:r>
              <a:rPr b="0" lang="en-GB" sz="1200"/>
              <a:t>Alle koppelingen kan je </a:t>
            </a:r>
            <a:r>
              <a:rPr b="0" lang="en-GB" sz="1200" u="sng">
                <a:solidFill>
                  <a:schemeClr val="hlink"/>
                </a:solidFill>
                <a:hlinkClick r:id="rId3"/>
              </a:rPr>
              <a:t>hier </a:t>
            </a:r>
            <a:r>
              <a:rPr b="0" lang="en-GB" sz="1200"/>
              <a:t>terugvinden op onze website</a:t>
            </a:r>
            <a:endParaRPr b="0" sz="1200"/>
          </a:p>
          <a:p>
            <a:pPr indent="-304800" lvl="0" marL="457200" rtl="0" algn="l">
              <a:spcBef>
                <a:spcPts val="0"/>
              </a:spcBef>
              <a:spcAft>
                <a:spcPts val="0"/>
              </a:spcAft>
              <a:buSzPts val="1200"/>
              <a:buChar char="●"/>
            </a:pPr>
            <a:r>
              <a:rPr b="0" lang="en-GB" sz="1200"/>
              <a:t>Staat je pakket waarmee je wilt koppelen er nog niet tussen? Geen nood, dan raden we je aan om even bij het ander pakket te vragen of zij een koppeling met Yuki willen opzetten. Wij hebben een volledig open API omgeving.</a:t>
            </a:r>
            <a:endParaRPr b="0" sz="1200"/>
          </a:p>
          <a:p>
            <a:pPr indent="-304800" lvl="0" marL="457200" rtl="0" algn="l">
              <a:spcBef>
                <a:spcPts val="0"/>
              </a:spcBef>
              <a:spcAft>
                <a:spcPts val="0"/>
              </a:spcAft>
              <a:buSzPts val="1200"/>
              <a:buChar char="●"/>
            </a:pPr>
            <a:r>
              <a:rPr b="0" lang="en-GB" sz="1200"/>
              <a:t>Wij bieden ondersteuning bij koppelingen via </a:t>
            </a:r>
            <a:r>
              <a:rPr b="0" lang="en-GB" sz="1200" u="sng">
                <a:solidFill>
                  <a:schemeClr val="hlink"/>
                </a:solidFill>
                <a:hlinkClick r:id="rId4"/>
              </a:rPr>
              <a:t>koppelingen@yuki.be</a:t>
            </a:r>
            <a:endParaRPr b="0" sz="1200"/>
          </a:p>
          <a:p>
            <a:pPr indent="0" lvl="0" marL="0" rtl="0" algn="l">
              <a:spcBef>
                <a:spcPts val="1200"/>
              </a:spcBef>
              <a:spcAft>
                <a:spcPts val="1200"/>
              </a:spcAft>
              <a:buNone/>
            </a:pPr>
            <a:r>
              <a:t/>
            </a:r>
            <a:endParaRPr b="0" sz="1200"/>
          </a:p>
        </p:txBody>
      </p:sp>
      <p:sp>
        <p:nvSpPr>
          <p:cNvPr id="442" name="Google Shape;442;p113"/>
          <p:cNvSpPr txBox="1"/>
          <p:nvPr>
            <p:ph idx="1" type="body"/>
          </p:nvPr>
        </p:nvSpPr>
        <p:spPr>
          <a:xfrm>
            <a:off x="1039175" y="3223550"/>
            <a:ext cx="7379700" cy="1850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200"/>
              <a:t>Hoe kan ik een koppeling leggen?</a:t>
            </a:r>
            <a:endParaRPr sz="1200"/>
          </a:p>
          <a:p>
            <a:pPr indent="0" lvl="0" marL="0" rtl="0" algn="l">
              <a:spcBef>
                <a:spcPts val="1200"/>
              </a:spcBef>
              <a:spcAft>
                <a:spcPts val="0"/>
              </a:spcAft>
              <a:buNone/>
            </a:pPr>
            <a:r>
              <a:rPr lang="en-GB" sz="1200"/>
              <a:t>→ </a:t>
            </a:r>
            <a:r>
              <a:rPr b="0" lang="en-GB" sz="1200"/>
              <a:t>Bij activatie van een Yuki Bundel heb je de mogelijkheid om een koppeling te leggen</a:t>
            </a:r>
            <a:endParaRPr b="0" sz="1200"/>
          </a:p>
          <a:p>
            <a:pPr indent="0" lvl="0" marL="0" rtl="0" algn="l">
              <a:spcBef>
                <a:spcPts val="1200"/>
              </a:spcBef>
              <a:spcAft>
                <a:spcPts val="1200"/>
              </a:spcAft>
              <a:buNone/>
            </a:pPr>
            <a:r>
              <a:rPr b="0" lang="en-GB" sz="1200"/>
              <a:t>→ Indien de ondernemer geen bundel wenst te activeren, kan je als accountant toch een koppeling leggen via Accountants features: Yuki Sales Webservices (+ €10 per maand). </a:t>
            </a:r>
            <a:br>
              <a:rPr b="0" lang="en-GB" sz="1200"/>
            </a:br>
            <a:r>
              <a:rPr b="0" lang="en-GB" sz="1200"/>
              <a:t>Je kan </a:t>
            </a:r>
            <a:r>
              <a:rPr b="0" lang="en-GB" sz="1200" u="sng">
                <a:solidFill>
                  <a:schemeClr val="hlink"/>
                </a:solidFill>
                <a:hlinkClick r:id="rId5"/>
              </a:rPr>
              <a:t>hier </a:t>
            </a:r>
            <a:r>
              <a:rPr b="0" lang="en-GB" sz="1200"/>
              <a:t>bekijken hoe je dit kan doen.</a:t>
            </a:r>
            <a:endParaRPr b="0" sz="1200"/>
          </a:p>
        </p:txBody>
      </p:sp>
      <p:pic>
        <p:nvPicPr>
          <p:cNvPr id="443" name="Google Shape;443;p113"/>
          <p:cNvPicPr preferRelativeResize="0"/>
          <p:nvPr/>
        </p:nvPicPr>
        <p:blipFill>
          <a:blip r:embed="rId6">
            <a:alphaModFix/>
          </a:blip>
          <a:stretch>
            <a:fillRect/>
          </a:stretch>
        </p:blipFill>
        <p:spPr>
          <a:xfrm flipH="1" rot="10800000">
            <a:off x="6323043" y="4687249"/>
            <a:ext cx="2820950" cy="456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id="448" name="Google Shape;448;p114"/>
          <p:cNvSpPr txBox="1"/>
          <p:nvPr>
            <p:ph type="title"/>
          </p:nvPr>
        </p:nvSpPr>
        <p:spPr>
          <a:xfrm>
            <a:off x="540000" y="63985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Functionaliteit</a:t>
            </a:r>
            <a:r>
              <a:rPr lang="en-GB"/>
              <a:t> ‘Zelfboeken’</a:t>
            </a:r>
            <a:endParaRPr/>
          </a:p>
        </p:txBody>
      </p:sp>
      <p:sp>
        <p:nvSpPr>
          <p:cNvPr id="449" name="Google Shape;449;p114"/>
          <p:cNvSpPr txBox="1"/>
          <p:nvPr>
            <p:ph idx="1" type="body"/>
          </p:nvPr>
        </p:nvSpPr>
        <p:spPr>
          <a:xfrm>
            <a:off x="1159900" y="1432150"/>
            <a:ext cx="7375500" cy="365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GB" sz="1200"/>
              <a:t>Met de functionaliteit ‘Zelfboeken’ kan een ondernemer zelf de aan -en verkoopfacturen en bijhorende banktransacties verwerken in een administratie. </a:t>
            </a:r>
            <a:endParaRPr b="0" sz="1200"/>
          </a:p>
          <a:p>
            <a:pPr indent="0" lvl="0" marL="0" rtl="0" algn="l">
              <a:spcBef>
                <a:spcPts val="1200"/>
              </a:spcBef>
              <a:spcAft>
                <a:spcPts val="0"/>
              </a:spcAft>
              <a:buNone/>
            </a:pPr>
            <a:r>
              <a:rPr b="0" lang="en-GB" sz="1200"/>
              <a:t>Het activeren hiervan gebeurt in twee stappen:</a:t>
            </a:r>
            <a:endParaRPr b="0" sz="1200"/>
          </a:p>
          <a:p>
            <a:pPr indent="-304800" lvl="0" marL="457200" rtl="0" algn="l">
              <a:spcBef>
                <a:spcPts val="1200"/>
              </a:spcBef>
              <a:spcAft>
                <a:spcPts val="0"/>
              </a:spcAft>
              <a:buSzPts val="1200"/>
              <a:buAutoNum type="arabicPeriod"/>
            </a:pPr>
            <a:r>
              <a:rPr lang="en-GB" sz="1200"/>
              <a:t>Activatie door de accountant</a:t>
            </a:r>
            <a:endParaRPr sz="1200"/>
          </a:p>
          <a:p>
            <a:pPr indent="-304800" lvl="0" marL="914400" rtl="0" algn="l">
              <a:spcBef>
                <a:spcPts val="0"/>
              </a:spcBef>
              <a:spcAft>
                <a:spcPts val="0"/>
              </a:spcAft>
              <a:buSzPts val="1200"/>
              <a:buChar char="●"/>
            </a:pPr>
            <a:r>
              <a:rPr b="0" lang="en-GB" sz="1200"/>
              <a:t>De functionaliteit ‘Zelfboeken’ activeren via domeininstellingen (enkel portaalbeheerder)</a:t>
            </a:r>
            <a:endParaRPr b="0" sz="1200"/>
          </a:p>
          <a:p>
            <a:pPr indent="-304800" lvl="0" marL="914400" rtl="0" algn="l">
              <a:spcBef>
                <a:spcPts val="0"/>
              </a:spcBef>
              <a:spcAft>
                <a:spcPts val="0"/>
              </a:spcAft>
              <a:buSzPts val="1200"/>
              <a:buChar char="●"/>
            </a:pPr>
            <a:r>
              <a:rPr b="0" lang="en-GB" sz="1200"/>
              <a:t>Mogelijkheid om de workflow uit te sluiten van de Backoffice Monitor</a:t>
            </a:r>
            <a:br>
              <a:rPr b="0" lang="en-GB" sz="1200"/>
            </a:br>
            <a:endParaRPr b="0" sz="1200"/>
          </a:p>
          <a:p>
            <a:pPr indent="-304800" lvl="0" marL="457200" rtl="0" algn="l">
              <a:spcBef>
                <a:spcPts val="0"/>
              </a:spcBef>
              <a:spcAft>
                <a:spcPts val="0"/>
              </a:spcAft>
              <a:buSzPts val="1200"/>
              <a:buAutoNum type="arabicPeriod"/>
            </a:pPr>
            <a:r>
              <a:rPr lang="en-GB" sz="1200"/>
              <a:t>Activatie door de ondernemer</a:t>
            </a:r>
            <a:endParaRPr sz="1200"/>
          </a:p>
          <a:p>
            <a:pPr indent="-304800" lvl="0" marL="914400" rtl="0" algn="l">
              <a:spcBef>
                <a:spcPts val="0"/>
              </a:spcBef>
              <a:spcAft>
                <a:spcPts val="0"/>
              </a:spcAft>
              <a:buSzPts val="1200"/>
              <a:buChar char="●"/>
            </a:pPr>
            <a:r>
              <a:rPr b="0" lang="en-GB" sz="1200"/>
              <a:t>Enkel mogelijk via een Yuki Bundel</a:t>
            </a:r>
            <a:endParaRPr b="0" sz="1200"/>
          </a:p>
          <a:p>
            <a:pPr indent="-304800" lvl="0" marL="914400" rtl="0" algn="l">
              <a:spcBef>
                <a:spcPts val="0"/>
              </a:spcBef>
              <a:spcAft>
                <a:spcPts val="0"/>
              </a:spcAft>
              <a:buSzPts val="1200"/>
              <a:buChar char="●"/>
            </a:pPr>
            <a:r>
              <a:rPr b="0" lang="en-GB" sz="1200"/>
              <a:t>De rol ‘Backoffice’ toewijzen aan een gebruiker</a:t>
            </a:r>
            <a:endParaRPr b="0" sz="1200"/>
          </a:p>
          <a:p>
            <a:pPr indent="-304800" lvl="0" marL="914400" rtl="0" algn="l">
              <a:spcBef>
                <a:spcPts val="0"/>
              </a:spcBef>
              <a:spcAft>
                <a:spcPts val="0"/>
              </a:spcAft>
              <a:buSzPts val="1200"/>
              <a:buChar char="●"/>
            </a:pPr>
            <a:r>
              <a:rPr b="0" lang="en-GB" sz="1200"/>
              <a:t>Eerste zelfboeker zit inbegrepen in de Yuki Bundel</a:t>
            </a:r>
            <a:endParaRPr b="0" sz="1200"/>
          </a:p>
          <a:p>
            <a:pPr indent="-304800" lvl="0" marL="914400" rtl="0" algn="l">
              <a:spcBef>
                <a:spcPts val="0"/>
              </a:spcBef>
              <a:spcAft>
                <a:spcPts val="0"/>
              </a:spcAft>
              <a:buSzPts val="1200"/>
              <a:buChar char="●"/>
            </a:pPr>
            <a:r>
              <a:rPr b="0" lang="en-GB" sz="1200"/>
              <a:t>Iedere extra zelfboeker bedraagt + €25 per maand</a:t>
            </a:r>
            <a:endParaRPr b="0" sz="12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115"/>
          <p:cNvSpPr txBox="1"/>
          <p:nvPr>
            <p:ph type="title"/>
          </p:nvPr>
        </p:nvSpPr>
        <p:spPr>
          <a:xfrm>
            <a:off x="745450" y="576650"/>
            <a:ext cx="62961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Welke bundel is het meest geschikt voor je ondernemer?</a:t>
            </a:r>
            <a:endParaRPr/>
          </a:p>
        </p:txBody>
      </p:sp>
      <p:sp>
        <p:nvSpPr>
          <p:cNvPr id="455" name="Google Shape;455;p115"/>
          <p:cNvSpPr txBox="1"/>
          <p:nvPr>
            <p:ph idx="1" type="body"/>
          </p:nvPr>
        </p:nvSpPr>
        <p:spPr>
          <a:xfrm>
            <a:off x="1112200" y="1377900"/>
            <a:ext cx="7065300" cy="303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GB" sz="1200"/>
              <a:t>Er zijn drie tools die je ondernemer kunnen helpen bij het kiezen van een Yuki bundel:</a:t>
            </a:r>
            <a:endParaRPr b="0" sz="1200"/>
          </a:p>
          <a:p>
            <a:pPr indent="-304800" lvl="0" marL="457200" rtl="0" algn="l">
              <a:spcBef>
                <a:spcPts val="1200"/>
              </a:spcBef>
              <a:spcAft>
                <a:spcPts val="0"/>
              </a:spcAft>
              <a:buSzPts val="1200"/>
              <a:buChar char="●"/>
            </a:pPr>
            <a:r>
              <a:rPr b="0" lang="en-GB" sz="1200"/>
              <a:t>Overzicht aantal verwerkte transacties</a:t>
            </a:r>
            <a:endParaRPr b="0" sz="1200"/>
          </a:p>
          <a:p>
            <a:pPr indent="-304800" lvl="0" marL="457200" rtl="0" algn="l">
              <a:spcBef>
                <a:spcPts val="0"/>
              </a:spcBef>
              <a:spcAft>
                <a:spcPts val="0"/>
              </a:spcAft>
              <a:buSzPts val="1200"/>
              <a:buChar char="●"/>
            </a:pPr>
            <a:r>
              <a:rPr b="0" lang="en-GB" sz="1200" u="sng">
                <a:solidFill>
                  <a:schemeClr val="hlink"/>
                </a:solidFill>
                <a:hlinkClick r:id="rId3"/>
              </a:rPr>
              <a:t>Adviestool</a:t>
            </a:r>
            <a:endParaRPr b="0" sz="1200"/>
          </a:p>
          <a:p>
            <a:pPr indent="-304800" lvl="0" marL="457200" rtl="0" algn="l">
              <a:spcBef>
                <a:spcPts val="0"/>
              </a:spcBef>
              <a:spcAft>
                <a:spcPts val="0"/>
              </a:spcAft>
              <a:buSzPts val="1200"/>
              <a:buChar char="●"/>
            </a:pPr>
            <a:r>
              <a:rPr b="0" lang="en-GB" sz="1200"/>
              <a:t>Overzicht in de Yuki Store</a:t>
            </a:r>
            <a:endParaRPr b="0" sz="1200"/>
          </a:p>
        </p:txBody>
      </p:sp>
      <p:pic>
        <p:nvPicPr>
          <p:cNvPr id="456" name="Google Shape;456;p115"/>
          <p:cNvPicPr preferRelativeResize="0"/>
          <p:nvPr/>
        </p:nvPicPr>
        <p:blipFill>
          <a:blip r:embed="rId4">
            <a:alphaModFix/>
          </a:blip>
          <a:stretch>
            <a:fillRect/>
          </a:stretch>
        </p:blipFill>
        <p:spPr>
          <a:xfrm>
            <a:off x="4491500" y="1906277"/>
            <a:ext cx="4544725" cy="1809100"/>
          </a:xfrm>
          <a:prstGeom prst="rect">
            <a:avLst/>
          </a:prstGeom>
          <a:noFill/>
          <a:ln>
            <a:noFill/>
          </a:ln>
        </p:spPr>
      </p:pic>
      <p:sp>
        <p:nvSpPr>
          <p:cNvPr id="457" name="Google Shape;457;p115"/>
          <p:cNvSpPr txBox="1"/>
          <p:nvPr/>
        </p:nvSpPr>
        <p:spPr>
          <a:xfrm>
            <a:off x="2399800" y="246707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8" name="Google Shape;458;p115"/>
          <p:cNvPicPr preferRelativeResize="0"/>
          <p:nvPr/>
        </p:nvPicPr>
        <p:blipFill>
          <a:blip r:embed="rId5">
            <a:alphaModFix/>
          </a:blip>
          <a:stretch>
            <a:fillRect/>
          </a:stretch>
        </p:blipFill>
        <p:spPr>
          <a:xfrm>
            <a:off x="745450" y="2654700"/>
            <a:ext cx="3696199" cy="235212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116"/>
          <p:cNvSpPr txBox="1"/>
          <p:nvPr>
            <p:ph type="title"/>
          </p:nvPr>
        </p:nvSpPr>
        <p:spPr>
          <a:xfrm>
            <a:off x="540000" y="6398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Opvolging van de afgenomen bundels bij je ondernemers</a:t>
            </a:r>
            <a:endParaRPr/>
          </a:p>
        </p:txBody>
      </p:sp>
      <p:pic>
        <p:nvPicPr>
          <p:cNvPr id="464" name="Google Shape;464;p116"/>
          <p:cNvPicPr preferRelativeResize="0"/>
          <p:nvPr/>
        </p:nvPicPr>
        <p:blipFill>
          <a:blip r:embed="rId3">
            <a:alphaModFix/>
          </a:blip>
          <a:stretch>
            <a:fillRect/>
          </a:stretch>
        </p:blipFill>
        <p:spPr>
          <a:xfrm>
            <a:off x="474674" y="1166200"/>
            <a:ext cx="8194652" cy="397729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117"/>
          <p:cNvSpPr txBox="1"/>
          <p:nvPr>
            <p:ph type="title"/>
          </p:nvPr>
        </p:nvSpPr>
        <p:spPr>
          <a:xfrm>
            <a:off x="745450" y="576650"/>
            <a:ext cx="62961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Hoe kan je ondernemer ondersteuning krijgen bij het gebruik van de functionaliteiten?</a:t>
            </a:r>
            <a:endParaRPr/>
          </a:p>
        </p:txBody>
      </p:sp>
      <p:sp>
        <p:nvSpPr>
          <p:cNvPr id="470" name="Google Shape;470;p117"/>
          <p:cNvSpPr txBox="1"/>
          <p:nvPr>
            <p:ph idx="1" type="body"/>
          </p:nvPr>
        </p:nvSpPr>
        <p:spPr>
          <a:xfrm>
            <a:off x="1121125" y="1431575"/>
            <a:ext cx="7065300" cy="303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GB" sz="1200"/>
              <a:t>De ondernemer kan op vier verschillende manieren meer informatie terugvinden over de Yuki functionaliteiten:</a:t>
            </a:r>
            <a:endParaRPr b="0" sz="1200"/>
          </a:p>
          <a:p>
            <a:pPr indent="-304800" lvl="0" marL="457200" rtl="0" algn="l">
              <a:spcBef>
                <a:spcPts val="1200"/>
              </a:spcBef>
              <a:spcAft>
                <a:spcPts val="0"/>
              </a:spcAft>
              <a:buSzPts val="1200"/>
              <a:buAutoNum type="arabicPeriod"/>
            </a:pPr>
            <a:r>
              <a:rPr b="0" lang="en-GB" sz="1200"/>
              <a:t>Virtuele Tour</a:t>
            </a:r>
            <a:endParaRPr b="0" sz="1200"/>
          </a:p>
          <a:p>
            <a:pPr indent="-304800" lvl="0" marL="457200" rtl="0" algn="l">
              <a:spcBef>
                <a:spcPts val="0"/>
              </a:spcBef>
              <a:spcAft>
                <a:spcPts val="0"/>
              </a:spcAft>
              <a:buSzPts val="1200"/>
              <a:buAutoNum type="arabicPeriod"/>
            </a:pPr>
            <a:r>
              <a:rPr b="0" lang="en-GB" sz="1200"/>
              <a:t>Help -knop</a:t>
            </a:r>
            <a:endParaRPr b="0" sz="1200"/>
          </a:p>
          <a:p>
            <a:pPr indent="-304800" lvl="0" marL="457200" rtl="0" algn="l">
              <a:spcBef>
                <a:spcPts val="0"/>
              </a:spcBef>
              <a:spcAft>
                <a:spcPts val="0"/>
              </a:spcAft>
              <a:buSzPts val="1200"/>
              <a:buAutoNum type="arabicPeriod"/>
            </a:pPr>
            <a:r>
              <a:rPr b="0" lang="en-GB" sz="1200"/>
              <a:t>Informatie -knop</a:t>
            </a:r>
            <a:endParaRPr b="0" sz="1200"/>
          </a:p>
          <a:p>
            <a:pPr indent="-304800" lvl="0" marL="457200" rtl="0" algn="l">
              <a:spcBef>
                <a:spcPts val="0"/>
              </a:spcBef>
              <a:spcAft>
                <a:spcPts val="0"/>
              </a:spcAft>
              <a:buSzPts val="1200"/>
              <a:buAutoNum type="arabicPeriod"/>
            </a:pPr>
            <a:r>
              <a:rPr b="0" lang="en-GB" sz="1200" u="sng">
                <a:solidFill>
                  <a:schemeClr val="hlink"/>
                </a:solidFill>
                <a:hlinkClick r:id="rId3"/>
              </a:rPr>
              <a:t>Entrepreneur Track &amp; How-To-Yuki Webinars</a:t>
            </a:r>
            <a:endParaRPr b="0" sz="1200"/>
          </a:p>
        </p:txBody>
      </p:sp>
      <p:pic>
        <p:nvPicPr>
          <p:cNvPr id="471" name="Google Shape;471;p117"/>
          <p:cNvPicPr preferRelativeResize="0"/>
          <p:nvPr/>
        </p:nvPicPr>
        <p:blipFill rotWithShape="1">
          <a:blip r:embed="rId4">
            <a:alphaModFix/>
          </a:blip>
          <a:srcRect b="80290" l="47288" r="38497" t="9165"/>
          <a:stretch/>
        </p:blipFill>
        <p:spPr>
          <a:xfrm>
            <a:off x="2921650" y="2169525"/>
            <a:ext cx="944700" cy="542350"/>
          </a:xfrm>
          <a:prstGeom prst="rect">
            <a:avLst/>
          </a:prstGeom>
          <a:noFill/>
          <a:ln>
            <a:noFill/>
          </a:ln>
        </p:spPr>
      </p:pic>
      <p:pic>
        <p:nvPicPr>
          <p:cNvPr id="472" name="Google Shape;472;p117"/>
          <p:cNvPicPr preferRelativeResize="0"/>
          <p:nvPr/>
        </p:nvPicPr>
        <p:blipFill>
          <a:blip r:embed="rId5">
            <a:alphaModFix/>
          </a:blip>
          <a:stretch>
            <a:fillRect/>
          </a:stretch>
        </p:blipFill>
        <p:spPr>
          <a:xfrm>
            <a:off x="6687272" y="1844747"/>
            <a:ext cx="2075075" cy="32353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118"/>
          <p:cNvSpPr txBox="1"/>
          <p:nvPr>
            <p:ph type="title"/>
          </p:nvPr>
        </p:nvSpPr>
        <p:spPr>
          <a:xfrm>
            <a:off x="540000" y="63985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Begeleiding van de ondernemer in Yuki</a:t>
            </a:r>
            <a:endParaRPr/>
          </a:p>
        </p:txBody>
      </p:sp>
      <p:sp>
        <p:nvSpPr>
          <p:cNvPr id="478" name="Google Shape;478;p118"/>
          <p:cNvSpPr txBox="1"/>
          <p:nvPr>
            <p:ph idx="1" type="body"/>
          </p:nvPr>
        </p:nvSpPr>
        <p:spPr>
          <a:xfrm>
            <a:off x="1159911" y="1432150"/>
            <a:ext cx="4137600" cy="3038100"/>
          </a:xfrm>
          <a:prstGeom prst="rect">
            <a:avLst/>
          </a:prstGeom>
        </p:spPr>
        <p:txBody>
          <a:bodyPr anchorCtr="0" anchor="t" bIns="91425" lIns="91425" spcFirstLastPara="1" rIns="91425" wrap="square" tIns="91425">
            <a:normAutofit/>
          </a:bodyPr>
          <a:lstStyle/>
          <a:p>
            <a:pPr indent="-304800" lvl="0" marL="457200" rtl="0" algn="l">
              <a:spcBef>
                <a:spcPts val="0"/>
              </a:spcBef>
              <a:spcAft>
                <a:spcPts val="0"/>
              </a:spcAft>
              <a:buSzPts val="1200"/>
              <a:buChar char="●"/>
            </a:pPr>
            <a:r>
              <a:rPr b="0" lang="en-GB" sz="1200"/>
              <a:t>Persoonlijke toegangsmail van Yuki</a:t>
            </a:r>
            <a:endParaRPr b="0" sz="1200"/>
          </a:p>
          <a:p>
            <a:pPr indent="-304800" lvl="0" marL="457200" rtl="0" algn="l">
              <a:spcBef>
                <a:spcPts val="0"/>
              </a:spcBef>
              <a:spcAft>
                <a:spcPts val="0"/>
              </a:spcAft>
              <a:buSzPts val="1200"/>
              <a:buChar char="●"/>
            </a:pPr>
            <a:r>
              <a:rPr b="0" lang="en-GB" sz="1200"/>
              <a:t>Begeleiding via app cues in de software</a:t>
            </a:r>
            <a:endParaRPr b="0" sz="1200"/>
          </a:p>
          <a:p>
            <a:pPr indent="-304800" lvl="0" marL="457200" rtl="0" algn="l">
              <a:spcBef>
                <a:spcPts val="0"/>
              </a:spcBef>
              <a:spcAft>
                <a:spcPts val="0"/>
              </a:spcAft>
              <a:buSzPts val="1200"/>
              <a:buChar char="●"/>
            </a:pPr>
            <a:r>
              <a:rPr b="0" lang="en-GB" sz="1200"/>
              <a:t>Persoonlijke checklist van alle instellingen om je domein op orde te krijgen</a:t>
            </a:r>
            <a:endParaRPr b="0" sz="1200"/>
          </a:p>
        </p:txBody>
      </p:sp>
      <p:pic>
        <p:nvPicPr>
          <p:cNvPr id="479" name="Google Shape;479;p118"/>
          <p:cNvPicPr preferRelativeResize="0"/>
          <p:nvPr/>
        </p:nvPicPr>
        <p:blipFill rotWithShape="1">
          <a:blip r:embed="rId3">
            <a:alphaModFix/>
          </a:blip>
          <a:srcRect b="18984" l="37363" r="37256" t="22600"/>
          <a:stretch/>
        </p:blipFill>
        <p:spPr>
          <a:xfrm>
            <a:off x="3174038" y="2571750"/>
            <a:ext cx="1773125" cy="2431475"/>
          </a:xfrm>
          <a:prstGeom prst="rect">
            <a:avLst/>
          </a:prstGeom>
          <a:noFill/>
          <a:ln>
            <a:noFill/>
          </a:ln>
        </p:spPr>
      </p:pic>
      <p:pic>
        <p:nvPicPr>
          <p:cNvPr id="480" name="Google Shape;480;p118"/>
          <p:cNvPicPr preferRelativeResize="0"/>
          <p:nvPr/>
        </p:nvPicPr>
        <p:blipFill rotWithShape="1">
          <a:blip r:embed="rId4">
            <a:alphaModFix/>
          </a:blip>
          <a:srcRect b="3003" l="80195" r="838" t="41061"/>
          <a:stretch/>
        </p:blipFill>
        <p:spPr>
          <a:xfrm>
            <a:off x="5154375" y="1731825"/>
            <a:ext cx="1967549" cy="327140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101"/>
          <p:cNvSpPr txBox="1"/>
          <p:nvPr>
            <p:ph type="title"/>
          </p:nvPr>
        </p:nvSpPr>
        <p:spPr>
          <a:xfrm>
            <a:off x="311700" y="21230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Ondernemers zijde</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484" name="Shape 484"/>
        <p:cNvGrpSpPr/>
        <p:nvPr/>
      </p:nvGrpSpPr>
      <p:grpSpPr>
        <a:xfrm>
          <a:off x="0" y="0"/>
          <a:ext cx="0" cy="0"/>
          <a:chOff x="0" y="0"/>
          <a:chExt cx="0" cy="0"/>
        </a:xfrm>
      </p:grpSpPr>
      <p:pic>
        <p:nvPicPr>
          <p:cNvPr id="485" name="Google Shape;485;p119"/>
          <p:cNvPicPr preferRelativeResize="0"/>
          <p:nvPr/>
        </p:nvPicPr>
        <p:blipFill rotWithShape="1">
          <a:blip r:embed="rId3">
            <a:alphaModFix/>
          </a:blip>
          <a:srcRect b="0" l="20948" r="0" t="31210"/>
          <a:stretch/>
        </p:blipFill>
        <p:spPr>
          <a:xfrm rot="10799957">
            <a:off x="7472975" y="3542386"/>
            <a:ext cx="1690075" cy="1620154"/>
          </a:xfrm>
          <a:prstGeom prst="rect">
            <a:avLst/>
          </a:prstGeom>
          <a:noFill/>
          <a:ln>
            <a:noFill/>
          </a:ln>
        </p:spPr>
      </p:pic>
      <p:pic>
        <p:nvPicPr>
          <p:cNvPr id="486" name="Google Shape;486;p119"/>
          <p:cNvPicPr preferRelativeResize="0"/>
          <p:nvPr/>
        </p:nvPicPr>
        <p:blipFill>
          <a:blip r:embed="rId4">
            <a:alphaModFix/>
          </a:blip>
          <a:stretch>
            <a:fillRect/>
          </a:stretch>
        </p:blipFill>
        <p:spPr>
          <a:xfrm>
            <a:off x="230250" y="204300"/>
            <a:ext cx="4056352" cy="2169674"/>
          </a:xfrm>
          <a:prstGeom prst="rect">
            <a:avLst/>
          </a:prstGeom>
          <a:noFill/>
          <a:ln>
            <a:noFill/>
          </a:ln>
        </p:spPr>
      </p:pic>
      <p:pic>
        <p:nvPicPr>
          <p:cNvPr id="487" name="Google Shape;487;p119"/>
          <p:cNvPicPr preferRelativeResize="0"/>
          <p:nvPr/>
        </p:nvPicPr>
        <p:blipFill>
          <a:blip r:embed="rId5">
            <a:alphaModFix/>
          </a:blip>
          <a:stretch>
            <a:fillRect/>
          </a:stretch>
        </p:blipFill>
        <p:spPr>
          <a:xfrm>
            <a:off x="230250" y="2571750"/>
            <a:ext cx="4056350" cy="2351270"/>
          </a:xfrm>
          <a:prstGeom prst="rect">
            <a:avLst/>
          </a:prstGeom>
          <a:noFill/>
          <a:ln>
            <a:noFill/>
          </a:ln>
        </p:spPr>
      </p:pic>
      <p:pic>
        <p:nvPicPr>
          <p:cNvPr id="488" name="Google Shape;488;p119"/>
          <p:cNvPicPr preferRelativeResize="0"/>
          <p:nvPr/>
        </p:nvPicPr>
        <p:blipFill>
          <a:blip r:embed="rId6">
            <a:alphaModFix/>
          </a:blip>
          <a:stretch>
            <a:fillRect/>
          </a:stretch>
        </p:blipFill>
        <p:spPr>
          <a:xfrm>
            <a:off x="4673300" y="138975"/>
            <a:ext cx="3774552" cy="2300324"/>
          </a:xfrm>
          <a:prstGeom prst="rect">
            <a:avLst/>
          </a:prstGeom>
          <a:noFill/>
          <a:ln>
            <a:noFill/>
          </a:ln>
        </p:spPr>
      </p:pic>
      <p:pic>
        <p:nvPicPr>
          <p:cNvPr id="489" name="Google Shape;489;p119"/>
          <p:cNvPicPr preferRelativeResize="0"/>
          <p:nvPr/>
        </p:nvPicPr>
        <p:blipFill>
          <a:blip r:embed="rId7">
            <a:alphaModFix/>
          </a:blip>
          <a:stretch>
            <a:fillRect/>
          </a:stretch>
        </p:blipFill>
        <p:spPr>
          <a:xfrm>
            <a:off x="4673300" y="2571750"/>
            <a:ext cx="3866900" cy="22156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493" name="Shape 493"/>
        <p:cNvGrpSpPr/>
        <p:nvPr/>
      </p:nvGrpSpPr>
      <p:grpSpPr>
        <a:xfrm>
          <a:off x="0" y="0"/>
          <a:ext cx="0" cy="0"/>
          <a:chOff x="0" y="0"/>
          <a:chExt cx="0" cy="0"/>
        </a:xfrm>
      </p:grpSpPr>
      <p:pic>
        <p:nvPicPr>
          <p:cNvPr id="494" name="Google Shape;494;p120"/>
          <p:cNvPicPr preferRelativeResize="0"/>
          <p:nvPr/>
        </p:nvPicPr>
        <p:blipFill rotWithShape="1">
          <a:blip r:embed="rId3">
            <a:alphaModFix/>
          </a:blip>
          <a:srcRect b="0" l="20948" r="0" t="31210"/>
          <a:stretch/>
        </p:blipFill>
        <p:spPr>
          <a:xfrm rot="10799957">
            <a:off x="7472975" y="3542386"/>
            <a:ext cx="1690075" cy="1620154"/>
          </a:xfrm>
          <a:prstGeom prst="rect">
            <a:avLst/>
          </a:prstGeom>
          <a:noFill/>
          <a:ln>
            <a:noFill/>
          </a:ln>
        </p:spPr>
      </p:pic>
      <p:pic>
        <p:nvPicPr>
          <p:cNvPr id="495" name="Google Shape;495;p120"/>
          <p:cNvPicPr preferRelativeResize="0"/>
          <p:nvPr/>
        </p:nvPicPr>
        <p:blipFill>
          <a:blip r:embed="rId4">
            <a:alphaModFix/>
          </a:blip>
          <a:stretch>
            <a:fillRect/>
          </a:stretch>
        </p:blipFill>
        <p:spPr>
          <a:xfrm>
            <a:off x="578375" y="295600"/>
            <a:ext cx="3908027" cy="2276150"/>
          </a:xfrm>
          <a:prstGeom prst="rect">
            <a:avLst/>
          </a:prstGeom>
          <a:noFill/>
          <a:ln>
            <a:noFill/>
          </a:ln>
        </p:spPr>
      </p:pic>
      <p:pic>
        <p:nvPicPr>
          <p:cNvPr id="496" name="Google Shape;496;p120"/>
          <p:cNvPicPr preferRelativeResize="0"/>
          <p:nvPr/>
        </p:nvPicPr>
        <p:blipFill>
          <a:blip r:embed="rId5">
            <a:alphaModFix/>
          </a:blip>
          <a:stretch>
            <a:fillRect/>
          </a:stretch>
        </p:blipFill>
        <p:spPr>
          <a:xfrm>
            <a:off x="4752125" y="295600"/>
            <a:ext cx="3908024" cy="232508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F0F0"/>
        </a:solidFill>
      </p:bgPr>
    </p:bg>
    <p:spTree>
      <p:nvGrpSpPr>
        <p:cNvPr id="332" name="Shape 332"/>
        <p:cNvGrpSpPr/>
        <p:nvPr/>
      </p:nvGrpSpPr>
      <p:grpSpPr>
        <a:xfrm>
          <a:off x="0" y="0"/>
          <a:ext cx="0" cy="0"/>
          <a:chOff x="0" y="0"/>
          <a:chExt cx="0" cy="0"/>
        </a:xfrm>
      </p:grpSpPr>
      <p:pic>
        <p:nvPicPr>
          <p:cNvPr id="333" name="Google Shape;333;p102"/>
          <p:cNvPicPr preferRelativeResize="0"/>
          <p:nvPr/>
        </p:nvPicPr>
        <p:blipFill rotWithShape="1">
          <a:blip r:embed="rId3">
            <a:alphaModFix/>
          </a:blip>
          <a:srcRect b="0" l="0" r="0" t="0"/>
          <a:stretch/>
        </p:blipFill>
        <p:spPr>
          <a:xfrm rot="-627152">
            <a:off x="1169169" y="727427"/>
            <a:ext cx="879911" cy="969299"/>
          </a:xfrm>
          <a:prstGeom prst="rect">
            <a:avLst/>
          </a:prstGeom>
          <a:noFill/>
          <a:ln>
            <a:noFill/>
          </a:ln>
        </p:spPr>
      </p:pic>
      <p:sp>
        <p:nvSpPr>
          <p:cNvPr id="334" name="Google Shape;334;p102"/>
          <p:cNvSpPr txBox="1"/>
          <p:nvPr/>
        </p:nvSpPr>
        <p:spPr>
          <a:xfrm>
            <a:off x="2281025" y="655650"/>
            <a:ext cx="67164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1700">
                <a:latin typeface="Ubuntu"/>
                <a:ea typeface="Ubuntu"/>
                <a:cs typeface="Ubuntu"/>
                <a:sym typeface="Ubuntu"/>
              </a:rPr>
              <a:t>Optimale samenwerking tussen accountant en ondernemer.</a:t>
            </a:r>
            <a:endParaRPr sz="1700">
              <a:latin typeface="Ubuntu Light"/>
              <a:ea typeface="Ubuntu Light"/>
              <a:cs typeface="Ubuntu Light"/>
              <a:sym typeface="Ubuntu Light"/>
            </a:endParaRPr>
          </a:p>
          <a:p>
            <a:pPr indent="0" lvl="0" marL="0" rtl="0" algn="l">
              <a:spcBef>
                <a:spcPts val="0"/>
              </a:spcBef>
              <a:spcAft>
                <a:spcPts val="0"/>
              </a:spcAft>
              <a:buNone/>
            </a:pPr>
            <a:r>
              <a:rPr lang="en-GB" sz="1500">
                <a:latin typeface="Ubuntu Light"/>
                <a:ea typeface="Ubuntu Light"/>
                <a:cs typeface="Ubuntu Light"/>
                <a:sym typeface="Ubuntu Light"/>
              </a:rPr>
              <a:t>Een gedeeld platform met een ondernemers zijde en een accountants zijde.</a:t>
            </a:r>
            <a:endParaRPr sz="1200">
              <a:solidFill>
                <a:schemeClr val="dk1"/>
              </a:solidFill>
              <a:latin typeface="Ubuntu Light"/>
              <a:ea typeface="Ubuntu Light"/>
              <a:cs typeface="Ubuntu Light"/>
              <a:sym typeface="Ubuntu Light"/>
            </a:endParaRPr>
          </a:p>
        </p:txBody>
      </p:sp>
      <p:sp>
        <p:nvSpPr>
          <p:cNvPr id="335" name="Google Shape;335;p102"/>
          <p:cNvSpPr txBox="1"/>
          <p:nvPr/>
        </p:nvSpPr>
        <p:spPr>
          <a:xfrm>
            <a:off x="2385400" y="1505775"/>
            <a:ext cx="6120000" cy="2955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GB" sz="1200">
                <a:solidFill>
                  <a:schemeClr val="dk1"/>
                </a:solidFill>
                <a:latin typeface="Ubuntu"/>
                <a:ea typeface="Ubuntu"/>
                <a:cs typeface="Ubuntu"/>
                <a:sym typeface="Ubuntu"/>
              </a:rPr>
              <a:t>Voor ondernemers</a:t>
            </a:r>
            <a:endParaRPr b="1" sz="1200">
              <a:solidFill>
                <a:schemeClr val="dk1"/>
              </a:solidFill>
              <a:latin typeface="Ubuntu"/>
              <a:ea typeface="Ubuntu"/>
              <a:cs typeface="Ubuntu"/>
              <a:sym typeface="Ubuntu"/>
            </a:endParaRPr>
          </a:p>
          <a:p>
            <a:pPr indent="-304800" lvl="0" marL="457200" rtl="0" algn="l">
              <a:spcBef>
                <a:spcPts val="0"/>
              </a:spcBef>
              <a:spcAft>
                <a:spcPts val="0"/>
              </a:spcAft>
              <a:buClr>
                <a:schemeClr val="dk1"/>
              </a:buClr>
              <a:buSzPts val="1200"/>
              <a:buFont typeface="Ubuntu Light"/>
              <a:buChar char="●"/>
            </a:pPr>
            <a:r>
              <a:rPr lang="en-GB" sz="1200">
                <a:solidFill>
                  <a:schemeClr val="dk1"/>
                </a:solidFill>
                <a:latin typeface="Ubuntu Light"/>
                <a:ea typeface="Ubuntu Light"/>
                <a:cs typeface="Ubuntu Light"/>
                <a:sym typeface="Ubuntu Light"/>
              </a:rPr>
              <a:t>Ten alle tijde toegang tot beschikbare informatie van zijn boekhouding</a:t>
            </a:r>
            <a:endParaRPr sz="1200">
              <a:solidFill>
                <a:schemeClr val="dk1"/>
              </a:solidFill>
              <a:latin typeface="Ubuntu Light"/>
              <a:ea typeface="Ubuntu Light"/>
              <a:cs typeface="Ubuntu Light"/>
              <a:sym typeface="Ubuntu Light"/>
            </a:endParaRPr>
          </a:p>
          <a:p>
            <a:pPr indent="-304800" lvl="0" marL="457200" rtl="0" algn="l">
              <a:spcBef>
                <a:spcPts val="0"/>
              </a:spcBef>
              <a:spcAft>
                <a:spcPts val="0"/>
              </a:spcAft>
              <a:buClr>
                <a:schemeClr val="dk1"/>
              </a:buClr>
              <a:buSzPts val="1200"/>
              <a:buFont typeface="Ubuntu Light"/>
              <a:buChar char="●"/>
            </a:pPr>
            <a:r>
              <a:rPr lang="en-GB" sz="1200">
                <a:solidFill>
                  <a:schemeClr val="dk1"/>
                </a:solidFill>
                <a:latin typeface="Ubuntu Light"/>
                <a:ea typeface="Ubuntu Light"/>
                <a:cs typeface="Ubuntu Light"/>
                <a:sym typeface="Ubuntu Light"/>
              </a:rPr>
              <a:t>Minimaliseren van administratieve taken</a:t>
            </a:r>
            <a:endParaRPr sz="1200">
              <a:solidFill>
                <a:schemeClr val="dk1"/>
              </a:solidFill>
              <a:latin typeface="Ubuntu Light"/>
              <a:ea typeface="Ubuntu Light"/>
              <a:cs typeface="Ubuntu Light"/>
              <a:sym typeface="Ubuntu Light"/>
            </a:endParaRPr>
          </a:p>
          <a:p>
            <a:pPr indent="-304800" lvl="0" marL="457200" rtl="0" algn="l">
              <a:spcBef>
                <a:spcPts val="0"/>
              </a:spcBef>
              <a:spcAft>
                <a:spcPts val="0"/>
              </a:spcAft>
              <a:buClr>
                <a:schemeClr val="dk1"/>
              </a:buClr>
              <a:buSzPts val="1200"/>
              <a:buFont typeface="Ubuntu Light"/>
              <a:buChar char="●"/>
            </a:pPr>
            <a:r>
              <a:rPr lang="en-GB" sz="1200">
                <a:solidFill>
                  <a:schemeClr val="dk1"/>
                </a:solidFill>
                <a:latin typeface="Ubuntu Light"/>
                <a:ea typeface="Ubuntu Light"/>
                <a:cs typeface="Ubuntu Light"/>
                <a:sym typeface="Ubuntu Light"/>
              </a:rPr>
              <a:t>Real time inzichten</a:t>
            </a:r>
            <a:endParaRPr sz="1200">
              <a:solidFill>
                <a:schemeClr val="dk1"/>
              </a:solidFill>
              <a:latin typeface="Ubuntu Light"/>
              <a:ea typeface="Ubuntu Light"/>
              <a:cs typeface="Ubuntu Light"/>
              <a:sym typeface="Ubuntu Light"/>
            </a:endParaRPr>
          </a:p>
          <a:p>
            <a:pPr indent="-304800" lvl="0" marL="457200" rtl="0" algn="l">
              <a:spcBef>
                <a:spcPts val="0"/>
              </a:spcBef>
              <a:spcAft>
                <a:spcPts val="0"/>
              </a:spcAft>
              <a:buClr>
                <a:schemeClr val="dk1"/>
              </a:buClr>
              <a:buSzPts val="1200"/>
              <a:buFont typeface="Ubuntu Light"/>
              <a:buChar char="●"/>
            </a:pPr>
            <a:r>
              <a:rPr lang="en-GB" sz="1200">
                <a:solidFill>
                  <a:schemeClr val="dk1"/>
                </a:solidFill>
                <a:latin typeface="Ubuntu Light"/>
                <a:ea typeface="Ubuntu Light"/>
                <a:cs typeface="Ubuntu Light"/>
                <a:sym typeface="Ubuntu Light"/>
              </a:rPr>
              <a:t>Continue en begrijpbare follow-up van de financiële situatie</a:t>
            </a:r>
            <a:endParaRPr sz="1200">
              <a:solidFill>
                <a:schemeClr val="dk1"/>
              </a:solidFill>
              <a:latin typeface="Ubuntu Light"/>
              <a:ea typeface="Ubuntu Light"/>
              <a:cs typeface="Ubuntu Light"/>
              <a:sym typeface="Ubuntu Light"/>
            </a:endParaRPr>
          </a:p>
          <a:p>
            <a:pPr indent="-304800" lvl="0" marL="457200" rtl="0" algn="l">
              <a:spcBef>
                <a:spcPts val="0"/>
              </a:spcBef>
              <a:spcAft>
                <a:spcPts val="0"/>
              </a:spcAft>
              <a:buClr>
                <a:schemeClr val="dk1"/>
              </a:buClr>
              <a:buSzPts val="1200"/>
              <a:buFont typeface="Ubuntu Light"/>
              <a:buChar char="●"/>
            </a:pPr>
            <a:r>
              <a:rPr lang="en-GB" sz="1200">
                <a:solidFill>
                  <a:schemeClr val="dk1"/>
                </a:solidFill>
                <a:latin typeface="Ubuntu Light"/>
                <a:ea typeface="Ubuntu Light"/>
                <a:cs typeface="Ubuntu Light"/>
                <a:sym typeface="Ubuntu Light"/>
              </a:rPr>
              <a:t>Klantenplatform in de cloud met de mogelijkheid tot koppeling</a:t>
            </a:r>
            <a:endParaRPr sz="1200">
              <a:solidFill>
                <a:schemeClr val="dk1"/>
              </a:solidFill>
              <a:latin typeface="Ubuntu Light"/>
              <a:ea typeface="Ubuntu Light"/>
              <a:cs typeface="Ubuntu Light"/>
              <a:sym typeface="Ubuntu Light"/>
            </a:endParaRPr>
          </a:p>
          <a:p>
            <a:pPr indent="-304800" lvl="0" marL="457200" rtl="0" algn="l">
              <a:spcBef>
                <a:spcPts val="0"/>
              </a:spcBef>
              <a:spcAft>
                <a:spcPts val="0"/>
              </a:spcAft>
              <a:buClr>
                <a:schemeClr val="dk1"/>
              </a:buClr>
              <a:buSzPts val="1200"/>
              <a:buFont typeface="Ubuntu Light"/>
              <a:buChar char="●"/>
            </a:pPr>
            <a:r>
              <a:rPr lang="en-GB" sz="1200">
                <a:solidFill>
                  <a:schemeClr val="dk1"/>
                </a:solidFill>
                <a:latin typeface="Ubuntu Light"/>
                <a:ea typeface="Ubuntu Light"/>
                <a:cs typeface="Ubuntu Light"/>
                <a:sym typeface="Ubuntu Light"/>
              </a:rPr>
              <a:t>…</a:t>
            </a:r>
            <a:endParaRPr sz="1200">
              <a:solidFill>
                <a:schemeClr val="dk1"/>
              </a:solidFill>
              <a:latin typeface="Ubuntu Light"/>
              <a:ea typeface="Ubuntu Light"/>
              <a:cs typeface="Ubuntu Light"/>
              <a:sym typeface="Ubuntu Ligh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Ubuntu Light"/>
              <a:ea typeface="Ubuntu Light"/>
              <a:cs typeface="Ubuntu Light"/>
              <a:sym typeface="Ubuntu Light"/>
            </a:endParaRPr>
          </a:p>
          <a:p>
            <a:pPr indent="0" lvl="0" marL="0" rtl="0" algn="l">
              <a:spcBef>
                <a:spcPts val="0"/>
              </a:spcBef>
              <a:spcAft>
                <a:spcPts val="0"/>
              </a:spcAft>
              <a:buClr>
                <a:schemeClr val="dk1"/>
              </a:buClr>
              <a:buSzPts val="1100"/>
              <a:buFont typeface="Arial"/>
              <a:buNone/>
            </a:pPr>
            <a:r>
              <a:t/>
            </a:r>
            <a:endParaRPr sz="1200">
              <a:solidFill>
                <a:schemeClr val="dk1"/>
              </a:solidFill>
              <a:latin typeface="Ubuntu Light"/>
              <a:ea typeface="Ubuntu Light"/>
              <a:cs typeface="Ubuntu Light"/>
              <a:sym typeface="Ubuntu Light"/>
            </a:endParaRPr>
          </a:p>
          <a:p>
            <a:pPr indent="0" lvl="0" marL="0" rtl="0" algn="l">
              <a:spcBef>
                <a:spcPts val="0"/>
              </a:spcBef>
              <a:spcAft>
                <a:spcPts val="0"/>
              </a:spcAft>
              <a:buClr>
                <a:schemeClr val="dk1"/>
              </a:buClr>
              <a:buSzPts val="1100"/>
              <a:buFont typeface="Arial"/>
              <a:buNone/>
            </a:pPr>
            <a:r>
              <a:rPr b="1" lang="en-GB" sz="1200">
                <a:solidFill>
                  <a:schemeClr val="dk1"/>
                </a:solidFill>
                <a:latin typeface="Ubuntu"/>
                <a:ea typeface="Ubuntu"/>
                <a:cs typeface="Ubuntu"/>
                <a:sym typeface="Ubuntu"/>
              </a:rPr>
              <a:t>Voor accountants</a:t>
            </a:r>
            <a:endParaRPr b="1" sz="1200">
              <a:solidFill>
                <a:schemeClr val="dk1"/>
              </a:solidFill>
              <a:latin typeface="Ubuntu"/>
              <a:ea typeface="Ubuntu"/>
              <a:cs typeface="Ubuntu"/>
              <a:sym typeface="Ubuntu"/>
            </a:endParaRPr>
          </a:p>
          <a:p>
            <a:pPr indent="-304800" lvl="0" marL="457200" rtl="0" algn="l">
              <a:spcBef>
                <a:spcPts val="0"/>
              </a:spcBef>
              <a:spcAft>
                <a:spcPts val="0"/>
              </a:spcAft>
              <a:buClr>
                <a:schemeClr val="dk1"/>
              </a:buClr>
              <a:buSzPts val="1200"/>
              <a:buFont typeface="Ubuntu Light"/>
              <a:buChar char="●"/>
            </a:pPr>
            <a:r>
              <a:rPr lang="en-GB" sz="1200">
                <a:solidFill>
                  <a:schemeClr val="dk1"/>
                </a:solidFill>
                <a:latin typeface="Ubuntu Light"/>
                <a:ea typeface="Ubuntu Light"/>
                <a:cs typeface="Ubuntu Light"/>
                <a:sym typeface="Ubuntu Light"/>
              </a:rPr>
              <a:t>Sneller en proactief de juiste adviezen formuleren</a:t>
            </a:r>
            <a:endParaRPr sz="1200">
              <a:solidFill>
                <a:schemeClr val="dk1"/>
              </a:solidFill>
              <a:latin typeface="Ubuntu Light"/>
              <a:ea typeface="Ubuntu Light"/>
              <a:cs typeface="Ubuntu Light"/>
              <a:sym typeface="Ubuntu Light"/>
            </a:endParaRPr>
          </a:p>
          <a:p>
            <a:pPr indent="-304800" lvl="0" marL="457200" rtl="0" algn="l">
              <a:spcBef>
                <a:spcPts val="0"/>
              </a:spcBef>
              <a:spcAft>
                <a:spcPts val="0"/>
              </a:spcAft>
              <a:buClr>
                <a:schemeClr val="dk1"/>
              </a:buClr>
              <a:buSzPts val="1200"/>
              <a:buFont typeface="Ubuntu Light"/>
              <a:buChar char="●"/>
            </a:pPr>
            <a:r>
              <a:rPr lang="en-GB" sz="1200">
                <a:solidFill>
                  <a:schemeClr val="dk1"/>
                </a:solidFill>
                <a:latin typeface="Ubuntu Light"/>
                <a:ea typeface="Ubuntu Light"/>
                <a:cs typeface="Ubuntu Light"/>
                <a:sym typeface="Ubuntu Light"/>
              </a:rPr>
              <a:t>Betere samenwerking met je ondernemer</a:t>
            </a:r>
            <a:endParaRPr sz="1200">
              <a:solidFill>
                <a:schemeClr val="dk1"/>
              </a:solidFill>
              <a:latin typeface="Ubuntu Light"/>
              <a:ea typeface="Ubuntu Light"/>
              <a:cs typeface="Ubuntu Light"/>
              <a:sym typeface="Ubuntu Light"/>
            </a:endParaRPr>
          </a:p>
          <a:p>
            <a:pPr indent="-304800" lvl="0" marL="457200" rtl="0" algn="l">
              <a:spcBef>
                <a:spcPts val="0"/>
              </a:spcBef>
              <a:spcAft>
                <a:spcPts val="0"/>
              </a:spcAft>
              <a:buClr>
                <a:schemeClr val="dk1"/>
              </a:buClr>
              <a:buSzPts val="1200"/>
              <a:buFont typeface="Ubuntu Light"/>
              <a:buChar char="●"/>
            </a:pPr>
            <a:r>
              <a:rPr lang="en-GB" sz="1200">
                <a:solidFill>
                  <a:schemeClr val="dk1"/>
                </a:solidFill>
                <a:latin typeface="Ubuntu Light"/>
                <a:ea typeface="Ubuntu Light"/>
                <a:cs typeface="Ubuntu Light"/>
                <a:sym typeface="Ubuntu Light"/>
              </a:rPr>
              <a:t>Vermindering repetitieve taken</a:t>
            </a:r>
            <a:endParaRPr sz="1200">
              <a:solidFill>
                <a:schemeClr val="dk1"/>
              </a:solidFill>
              <a:latin typeface="Ubuntu Light"/>
              <a:ea typeface="Ubuntu Light"/>
              <a:cs typeface="Ubuntu Light"/>
              <a:sym typeface="Ubuntu Light"/>
            </a:endParaRPr>
          </a:p>
          <a:p>
            <a:pPr indent="-304800" lvl="0" marL="457200" rtl="0" algn="l">
              <a:spcBef>
                <a:spcPts val="0"/>
              </a:spcBef>
              <a:spcAft>
                <a:spcPts val="0"/>
              </a:spcAft>
              <a:buClr>
                <a:schemeClr val="dk1"/>
              </a:buClr>
              <a:buSzPts val="1200"/>
              <a:buFont typeface="Ubuntu Light"/>
              <a:buChar char="●"/>
            </a:pPr>
            <a:r>
              <a:rPr lang="en-GB" sz="1200">
                <a:solidFill>
                  <a:schemeClr val="dk1"/>
                </a:solidFill>
                <a:latin typeface="Ubuntu Light"/>
                <a:ea typeface="Ubuntu Light"/>
                <a:cs typeface="Ubuntu Light"/>
                <a:sym typeface="Ubuntu Light"/>
              </a:rPr>
              <a:t>Verlaging van de btw -en afsluitpieken</a:t>
            </a:r>
            <a:endParaRPr sz="1200">
              <a:solidFill>
                <a:schemeClr val="dk1"/>
              </a:solidFill>
              <a:latin typeface="Ubuntu Light"/>
              <a:ea typeface="Ubuntu Light"/>
              <a:cs typeface="Ubuntu Light"/>
              <a:sym typeface="Ubuntu Light"/>
            </a:endParaRPr>
          </a:p>
          <a:p>
            <a:pPr indent="-304800" lvl="0" marL="457200" rtl="0" algn="l">
              <a:spcBef>
                <a:spcPts val="0"/>
              </a:spcBef>
              <a:spcAft>
                <a:spcPts val="0"/>
              </a:spcAft>
              <a:buClr>
                <a:schemeClr val="dk1"/>
              </a:buClr>
              <a:buSzPts val="1200"/>
              <a:buFont typeface="Ubuntu Light"/>
              <a:buChar char="●"/>
            </a:pPr>
            <a:r>
              <a:rPr lang="en-GB" sz="1200">
                <a:solidFill>
                  <a:schemeClr val="dk1"/>
                </a:solidFill>
                <a:latin typeface="Ubuntu Light"/>
                <a:ea typeface="Ubuntu Light"/>
                <a:cs typeface="Ubuntu Light"/>
                <a:sym typeface="Ubuntu Light"/>
              </a:rPr>
              <a: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103"/>
          <p:cNvSpPr txBox="1"/>
          <p:nvPr>
            <p:ph type="title"/>
          </p:nvPr>
        </p:nvSpPr>
        <p:spPr>
          <a:xfrm>
            <a:off x="540000" y="63985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Status ‘Opstart’ VS ‘Actief’</a:t>
            </a:r>
            <a:endParaRPr/>
          </a:p>
        </p:txBody>
      </p:sp>
      <p:sp>
        <p:nvSpPr>
          <p:cNvPr id="341" name="Google Shape;341;p103"/>
          <p:cNvSpPr txBox="1"/>
          <p:nvPr>
            <p:ph idx="1" type="body"/>
          </p:nvPr>
        </p:nvSpPr>
        <p:spPr>
          <a:xfrm>
            <a:off x="847900" y="1432150"/>
            <a:ext cx="6631800" cy="2077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GB" sz="1200"/>
              <a:t>Welke impact heeft de status </a:t>
            </a:r>
            <a:r>
              <a:rPr lang="en-GB" sz="1200"/>
              <a:t>‘Opstart’ </a:t>
            </a:r>
            <a:r>
              <a:rPr b="0" lang="en-GB" sz="1200"/>
              <a:t>in een domein?</a:t>
            </a:r>
            <a:endParaRPr b="0" sz="1200"/>
          </a:p>
          <a:p>
            <a:pPr indent="-304800" lvl="0" marL="457200" rtl="0" algn="l">
              <a:spcBef>
                <a:spcPts val="1200"/>
              </a:spcBef>
              <a:spcAft>
                <a:spcPts val="0"/>
              </a:spcAft>
              <a:buSzPts val="1200"/>
              <a:buChar char="●"/>
            </a:pPr>
            <a:r>
              <a:rPr b="0" lang="en-GB" sz="1200"/>
              <a:t>Elk nieuw domein wordt aangemaakt met de status ‘Opstart’</a:t>
            </a:r>
            <a:endParaRPr b="0" sz="1200"/>
          </a:p>
          <a:p>
            <a:pPr indent="-304800" lvl="0" marL="457200" rtl="0" algn="l">
              <a:spcBef>
                <a:spcPts val="0"/>
              </a:spcBef>
              <a:spcAft>
                <a:spcPts val="0"/>
              </a:spcAft>
              <a:buSzPts val="1200"/>
              <a:buChar char="●"/>
            </a:pPr>
            <a:r>
              <a:rPr b="0" lang="en-GB" sz="1200"/>
              <a:t>Ondernemer heeft volledig toegang tot zijn/haar domein</a:t>
            </a:r>
            <a:endParaRPr b="0" sz="1200"/>
          </a:p>
          <a:p>
            <a:pPr indent="-304800" lvl="0" marL="457200" rtl="0" algn="l">
              <a:spcBef>
                <a:spcPts val="0"/>
              </a:spcBef>
              <a:spcAft>
                <a:spcPts val="0"/>
              </a:spcAft>
              <a:buSzPts val="1200"/>
              <a:buChar char="●"/>
            </a:pPr>
            <a:r>
              <a:rPr b="0" lang="en-GB" sz="1200"/>
              <a:t>De ondernemer krijgt in het domein een banner te zien waarbij we vermelden dat de cijfers nog niet bijgewerkt zijn</a:t>
            </a:r>
            <a:endParaRPr b="0" sz="1200"/>
          </a:p>
        </p:txBody>
      </p:sp>
      <p:pic>
        <p:nvPicPr>
          <p:cNvPr id="342" name="Google Shape;342;p103"/>
          <p:cNvPicPr preferRelativeResize="0"/>
          <p:nvPr/>
        </p:nvPicPr>
        <p:blipFill>
          <a:blip r:embed="rId3">
            <a:alphaModFix/>
          </a:blip>
          <a:stretch>
            <a:fillRect/>
          </a:stretch>
        </p:blipFill>
        <p:spPr>
          <a:xfrm>
            <a:off x="960425" y="3027975"/>
            <a:ext cx="7730151" cy="231150"/>
          </a:xfrm>
          <a:prstGeom prst="rect">
            <a:avLst/>
          </a:prstGeom>
          <a:noFill/>
          <a:ln>
            <a:noFill/>
          </a:ln>
        </p:spPr>
      </p:pic>
      <p:sp>
        <p:nvSpPr>
          <p:cNvPr id="343" name="Google Shape;343;p103"/>
          <p:cNvSpPr txBox="1"/>
          <p:nvPr/>
        </p:nvSpPr>
        <p:spPr>
          <a:xfrm>
            <a:off x="1110750" y="3554400"/>
            <a:ext cx="2647800" cy="6888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Ubuntu"/>
                <a:ea typeface="Ubuntu"/>
                <a:cs typeface="Ubuntu"/>
                <a:sym typeface="Ubuntu"/>
              </a:rPr>
              <a:t>Tip! </a:t>
            </a:r>
            <a:r>
              <a:rPr lang="en-GB" sz="1200">
                <a:solidFill>
                  <a:schemeClr val="dk1"/>
                </a:solidFill>
                <a:latin typeface="Ubuntu"/>
                <a:ea typeface="Ubuntu"/>
                <a:cs typeface="Ubuntu"/>
                <a:sym typeface="Ubuntu"/>
              </a:rPr>
              <a:t>Staat je domein op punt? Wijzig dan de status naar ‘Actief’.</a:t>
            </a:r>
            <a:endParaRPr sz="1200">
              <a:solidFill>
                <a:schemeClr val="dk1"/>
              </a:solidFill>
              <a:latin typeface="Ubuntu"/>
              <a:ea typeface="Ubuntu"/>
              <a:cs typeface="Ubuntu"/>
              <a:sym typeface="Ubuntu"/>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04"/>
          <p:cNvSpPr txBox="1"/>
          <p:nvPr>
            <p:ph type="title"/>
          </p:nvPr>
        </p:nvSpPr>
        <p:spPr>
          <a:xfrm>
            <a:off x="540000" y="639850"/>
            <a:ext cx="44496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Toegang geven aan je ondernemer</a:t>
            </a:r>
            <a:endParaRPr/>
          </a:p>
        </p:txBody>
      </p:sp>
      <p:sp>
        <p:nvSpPr>
          <p:cNvPr id="349" name="Google Shape;349;p104"/>
          <p:cNvSpPr txBox="1"/>
          <p:nvPr>
            <p:ph idx="1" type="body"/>
          </p:nvPr>
        </p:nvSpPr>
        <p:spPr>
          <a:xfrm>
            <a:off x="847900" y="1432150"/>
            <a:ext cx="5191500" cy="303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0" lang="en-GB" sz="1200"/>
              <a:t>De accountant geeft zelf toegang aan de ondernemer tot Yuki. </a:t>
            </a:r>
            <a:endParaRPr b="0" sz="1200"/>
          </a:p>
          <a:p>
            <a:pPr indent="0" lvl="0" marL="0" rtl="0" algn="l">
              <a:spcBef>
                <a:spcPts val="1200"/>
              </a:spcBef>
              <a:spcAft>
                <a:spcPts val="0"/>
              </a:spcAft>
              <a:buNone/>
            </a:pPr>
            <a:r>
              <a:rPr b="0" lang="en-GB" sz="1200"/>
              <a:t>Hoe kan je dit doen?</a:t>
            </a:r>
            <a:endParaRPr b="0" sz="1200"/>
          </a:p>
          <a:p>
            <a:pPr indent="-304800" lvl="0" marL="457200" rtl="0" algn="l">
              <a:spcBef>
                <a:spcPts val="1200"/>
              </a:spcBef>
              <a:spcAft>
                <a:spcPts val="0"/>
              </a:spcAft>
              <a:buSzPts val="1200"/>
              <a:buAutoNum type="arabicPeriod"/>
            </a:pPr>
            <a:r>
              <a:rPr b="0" lang="en-GB" sz="1200"/>
              <a:t>Via ‘+ Gebruiker’ bij ‘Mijn domein’</a:t>
            </a:r>
            <a:endParaRPr b="0" sz="1200"/>
          </a:p>
          <a:p>
            <a:pPr indent="-304800" lvl="0" marL="457200" rtl="0" algn="l">
              <a:spcBef>
                <a:spcPts val="0"/>
              </a:spcBef>
              <a:spcAft>
                <a:spcPts val="0"/>
              </a:spcAft>
              <a:buSzPts val="1200"/>
              <a:buAutoNum type="arabicPeriod"/>
            </a:pPr>
            <a:r>
              <a:rPr b="0" lang="en-GB" sz="1200"/>
              <a:t>Ondernemer ontvangt een login mail van Yuki</a:t>
            </a:r>
            <a:endParaRPr b="0" sz="1200"/>
          </a:p>
          <a:p>
            <a:pPr indent="-304800" lvl="0" marL="457200" rtl="0" algn="l">
              <a:spcBef>
                <a:spcPts val="0"/>
              </a:spcBef>
              <a:spcAft>
                <a:spcPts val="0"/>
              </a:spcAft>
              <a:buSzPts val="1200"/>
              <a:buAutoNum type="arabicPeriod"/>
            </a:pPr>
            <a:r>
              <a:rPr b="0" lang="en-GB" sz="1200"/>
              <a:t>Pop-up verschijnt in Yuki om de Trial te starten</a:t>
            </a:r>
            <a:endParaRPr b="0" sz="1200"/>
          </a:p>
        </p:txBody>
      </p:sp>
      <p:sp>
        <p:nvSpPr>
          <p:cNvPr id="350" name="Google Shape;350;p104"/>
          <p:cNvSpPr txBox="1"/>
          <p:nvPr/>
        </p:nvSpPr>
        <p:spPr>
          <a:xfrm>
            <a:off x="1003400" y="3196600"/>
            <a:ext cx="2755200" cy="984000"/>
          </a:xfrm>
          <a:prstGeom prst="rect">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chemeClr val="dk1"/>
                </a:solidFill>
                <a:latin typeface="Ubuntu"/>
                <a:ea typeface="Ubuntu"/>
                <a:cs typeface="Ubuntu"/>
                <a:sym typeface="Ubuntu"/>
              </a:rPr>
              <a:t>Tip! </a:t>
            </a:r>
            <a:r>
              <a:rPr lang="en-GB" sz="1200">
                <a:solidFill>
                  <a:schemeClr val="dk1"/>
                </a:solidFill>
                <a:latin typeface="Ubuntu"/>
                <a:ea typeface="Ubuntu"/>
                <a:cs typeface="Ubuntu"/>
                <a:sym typeface="Ubuntu"/>
              </a:rPr>
              <a:t>Maak je ondernemer aan met de rol </a:t>
            </a:r>
            <a:r>
              <a:rPr b="1" lang="en-GB" sz="1200">
                <a:solidFill>
                  <a:schemeClr val="dk1"/>
                </a:solidFill>
                <a:latin typeface="Ubuntu"/>
                <a:ea typeface="Ubuntu"/>
                <a:cs typeface="Ubuntu"/>
                <a:sym typeface="Ubuntu"/>
              </a:rPr>
              <a:t>‘Directie’</a:t>
            </a:r>
            <a:r>
              <a:rPr lang="en-GB" sz="1200">
                <a:solidFill>
                  <a:schemeClr val="dk1"/>
                </a:solidFill>
                <a:latin typeface="Ubuntu"/>
                <a:ea typeface="Ubuntu"/>
                <a:cs typeface="Ubuntu"/>
                <a:sym typeface="Ubuntu"/>
              </a:rPr>
              <a:t>. Zo krijgt hij/zij de juiste rechten toegewezen.</a:t>
            </a:r>
            <a:endParaRPr sz="1200">
              <a:solidFill>
                <a:schemeClr val="dk1"/>
              </a:solidFill>
              <a:latin typeface="Ubuntu"/>
              <a:ea typeface="Ubuntu"/>
              <a:cs typeface="Ubuntu"/>
              <a:sym typeface="Ubuntu"/>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105"/>
          <p:cNvSpPr/>
          <p:nvPr/>
        </p:nvSpPr>
        <p:spPr>
          <a:xfrm>
            <a:off x="5446635" y="2533655"/>
            <a:ext cx="206100" cy="205800"/>
          </a:xfrm>
          <a:prstGeom prst="ellipse">
            <a:avLst/>
          </a:prstGeom>
          <a:solidFill>
            <a:srgbClr val="D5428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D54280"/>
              </a:solidFill>
              <a:latin typeface="Ubuntu"/>
              <a:ea typeface="Ubuntu"/>
              <a:cs typeface="Ubuntu"/>
              <a:sym typeface="Ubuntu"/>
            </a:endParaRPr>
          </a:p>
        </p:txBody>
      </p:sp>
      <p:sp>
        <p:nvSpPr>
          <p:cNvPr id="356" name="Google Shape;356;p105"/>
          <p:cNvSpPr txBox="1"/>
          <p:nvPr/>
        </p:nvSpPr>
        <p:spPr>
          <a:xfrm>
            <a:off x="390350" y="1125900"/>
            <a:ext cx="1283100" cy="39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700">
                <a:solidFill>
                  <a:schemeClr val="dk1"/>
                </a:solidFill>
                <a:latin typeface="Ubuntu"/>
                <a:ea typeface="Ubuntu"/>
                <a:cs typeface="Ubuntu"/>
                <a:sym typeface="Ubuntu"/>
              </a:rPr>
              <a:t>Start Trial</a:t>
            </a:r>
            <a:endParaRPr sz="1700">
              <a:solidFill>
                <a:schemeClr val="dk1"/>
              </a:solidFill>
              <a:latin typeface="Ubuntu"/>
              <a:ea typeface="Ubuntu"/>
              <a:cs typeface="Ubuntu"/>
              <a:sym typeface="Ubuntu"/>
            </a:endParaRPr>
          </a:p>
        </p:txBody>
      </p:sp>
      <p:cxnSp>
        <p:nvCxnSpPr>
          <p:cNvPr id="357" name="Google Shape;357;p105"/>
          <p:cNvCxnSpPr/>
          <p:nvPr/>
        </p:nvCxnSpPr>
        <p:spPr>
          <a:xfrm>
            <a:off x="1031897" y="1657001"/>
            <a:ext cx="0" cy="695700"/>
          </a:xfrm>
          <a:prstGeom prst="straightConnector1">
            <a:avLst/>
          </a:prstGeom>
          <a:noFill/>
          <a:ln cap="flat" cmpd="sng" w="9525">
            <a:solidFill>
              <a:schemeClr val="dk1"/>
            </a:solidFill>
            <a:prstDash val="dot"/>
            <a:round/>
            <a:headEnd len="med" w="med" type="none"/>
            <a:tailEnd len="med" w="med" type="none"/>
          </a:ln>
        </p:spPr>
      </p:cxnSp>
      <p:sp>
        <p:nvSpPr>
          <p:cNvPr id="358" name="Google Shape;358;p105"/>
          <p:cNvSpPr txBox="1"/>
          <p:nvPr/>
        </p:nvSpPr>
        <p:spPr>
          <a:xfrm>
            <a:off x="4908125" y="1125900"/>
            <a:ext cx="1283100" cy="39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chemeClr val="dk1"/>
                </a:solidFill>
                <a:latin typeface="Ubuntu"/>
                <a:ea typeface="Ubuntu"/>
                <a:cs typeface="Ubuntu"/>
                <a:sym typeface="Ubuntu"/>
              </a:rPr>
              <a:t>Einde Trial</a:t>
            </a:r>
            <a:endParaRPr sz="1700">
              <a:solidFill>
                <a:schemeClr val="dk1"/>
              </a:solidFill>
              <a:latin typeface="Ubuntu"/>
              <a:ea typeface="Ubuntu"/>
              <a:cs typeface="Ubuntu"/>
              <a:sym typeface="Ubuntu"/>
            </a:endParaRPr>
          </a:p>
        </p:txBody>
      </p:sp>
      <p:cxnSp>
        <p:nvCxnSpPr>
          <p:cNvPr id="359" name="Google Shape;359;p105"/>
          <p:cNvCxnSpPr>
            <a:endCxn id="355" idx="0"/>
          </p:cNvCxnSpPr>
          <p:nvPr/>
        </p:nvCxnSpPr>
        <p:spPr>
          <a:xfrm>
            <a:off x="5549685" y="1731455"/>
            <a:ext cx="0" cy="802200"/>
          </a:xfrm>
          <a:prstGeom prst="straightConnector1">
            <a:avLst/>
          </a:prstGeom>
          <a:noFill/>
          <a:ln cap="flat" cmpd="sng" w="9525">
            <a:solidFill>
              <a:schemeClr val="dk1"/>
            </a:solidFill>
            <a:prstDash val="dot"/>
            <a:round/>
            <a:headEnd len="med" w="med" type="none"/>
            <a:tailEnd len="med" w="med" type="none"/>
          </a:ln>
        </p:spPr>
      </p:cxnSp>
      <p:pic>
        <p:nvPicPr>
          <p:cNvPr id="360" name="Google Shape;360;p105"/>
          <p:cNvPicPr preferRelativeResize="0"/>
          <p:nvPr/>
        </p:nvPicPr>
        <p:blipFill>
          <a:blip r:embed="rId3">
            <a:alphaModFix/>
          </a:blip>
          <a:stretch>
            <a:fillRect/>
          </a:stretch>
        </p:blipFill>
        <p:spPr>
          <a:xfrm>
            <a:off x="744695" y="2349371"/>
            <a:ext cx="574373" cy="574366"/>
          </a:xfrm>
          <a:prstGeom prst="rect">
            <a:avLst/>
          </a:prstGeom>
          <a:noFill/>
          <a:ln>
            <a:noFill/>
          </a:ln>
        </p:spPr>
      </p:pic>
      <p:sp>
        <p:nvSpPr>
          <p:cNvPr id="361" name="Google Shape;361;p105"/>
          <p:cNvSpPr/>
          <p:nvPr/>
        </p:nvSpPr>
        <p:spPr>
          <a:xfrm>
            <a:off x="1950150" y="1042650"/>
            <a:ext cx="2597400" cy="448200"/>
          </a:xfrm>
          <a:prstGeom prst="roundRect">
            <a:avLst>
              <a:gd fmla="val 50000" name="adj"/>
            </a:avLst>
          </a:prstGeom>
          <a:solidFill>
            <a:srgbClr val="48B8D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chemeClr val="lt1"/>
                </a:solidFill>
                <a:latin typeface="Ubuntu"/>
                <a:ea typeface="Ubuntu"/>
                <a:cs typeface="Ubuntu"/>
                <a:sym typeface="Ubuntu"/>
              </a:rPr>
              <a:t>4 maanden gratis Trial</a:t>
            </a:r>
            <a:endParaRPr b="1" sz="1500">
              <a:solidFill>
                <a:schemeClr val="lt1"/>
              </a:solidFill>
              <a:latin typeface="Ubuntu"/>
              <a:ea typeface="Ubuntu"/>
              <a:cs typeface="Ubuntu"/>
              <a:sym typeface="Ubuntu"/>
            </a:endParaRPr>
          </a:p>
        </p:txBody>
      </p:sp>
      <p:pic>
        <p:nvPicPr>
          <p:cNvPr id="362" name="Google Shape;362;p105"/>
          <p:cNvPicPr preferRelativeResize="0"/>
          <p:nvPr/>
        </p:nvPicPr>
        <p:blipFill>
          <a:blip r:embed="rId4">
            <a:alphaModFix/>
          </a:blip>
          <a:stretch>
            <a:fillRect/>
          </a:stretch>
        </p:blipFill>
        <p:spPr>
          <a:xfrm>
            <a:off x="311675" y="3100650"/>
            <a:ext cx="2536825" cy="1509276"/>
          </a:xfrm>
          <a:prstGeom prst="rect">
            <a:avLst/>
          </a:prstGeom>
          <a:noFill/>
          <a:ln>
            <a:noFill/>
          </a:ln>
        </p:spPr>
      </p:pic>
      <p:pic>
        <p:nvPicPr>
          <p:cNvPr id="363" name="Google Shape;363;p105"/>
          <p:cNvPicPr preferRelativeResize="0"/>
          <p:nvPr/>
        </p:nvPicPr>
        <p:blipFill rotWithShape="1">
          <a:blip r:embed="rId5">
            <a:alphaModFix/>
          </a:blip>
          <a:srcRect b="6222" l="37829" r="37648" t="4499"/>
          <a:stretch/>
        </p:blipFill>
        <p:spPr>
          <a:xfrm>
            <a:off x="5779737" y="2122175"/>
            <a:ext cx="1606651" cy="2671954"/>
          </a:xfrm>
          <a:prstGeom prst="rect">
            <a:avLst/>
          </a:prstGeom>
          <a:noFill/>
          <a:ln>
            <a:noFill/>
          </a:ln>
        </p:spPr>
      </p:pic>
      <p:sp>
        <p:nvSpPr>
          <p:cNvPr id="364" name="Google Shape;364;p105"/>
          <p:cNvSpPr/>
          <p:nvPr/>
        </p:nvSpPr>
        <p:spPr>
          <a:xfrm rot="-5400000">
            <a:off x="2904450" y="-65900"/>
            <a:ext cx="688800" cy="4141500"/>
          </a:xfrm>
          <a:prstGeom prst="rightBrace">
            <a:avLst>
              <a:gd fmla="val 50000" name="adj1"/>
              <a:gd fmla="val 50145" name="adj2"/>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65" name="Google Shape;365;p105"/>
          <p:cNvSpPr txBox="1"/>
          <p:nvPr/>
        </p:nvSpPr>
        <p:spPr>
          <a:xfrm>
            <a:off x="2681775" y="3572125"/>
            <a:ext cx="2897100" cy="975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Ubuntu Light"/>
              <a:buChar char="●"/>
            </a:pPr>
            <a:r>
              <a:rPr lang="en-GB" sz="1000">
                <a:solidFill>
                  <a:schemeClr val="dk1"/>
                </a:solidFill>
                <a:latin typeface="Ubuntu Light"/>
                <a:ea typeface="Ubuntu Light"/>
                <a:cs typeface="Ubuntu Light"/>
                <a:sym typeface="Ubuntu Light"/>
              </a:rPr>
              <a:t>Trial start wanneer de ondernemer op ‘Laten we beginnen!’ klikt (zie pop-up)</a:t>
            </a:r>
            <a:endParaRPr sz="1000">
              <a:solidFill>
                <a:schemeClr val="dk1"/>
              </a:solidFill>
              <a:latin typeface="Ubuntu Light"/>
              <a:ea typeface="Ubuntu Light"/>
              <a:cs typeface="Ubuntu Light"/>
              <a:sym typeface="Ubuntu Light"/>
            </a:endParaRPr>
          </a:p>
          <a:p>
            <a:pPr indent="-292100" lvl="0" marL="457200" rtl="0" algn="l">
              <a:spcBef>
                <a:spcPts val="0"/>
              </a:spcBef>
              <a:spcAft>
                <a:spcPts val="0"/>
              </a:spcAft>
              <a:buClr>
                <a:schemeClr val="dk1"/>
              </a:buClr>
              <a:buSzPts val="1000"/>
              <a:buFont typeface="Ubuntu Light"/>
              <a:buChar char="●"/>
            </a:pPr>
            <a:r>
              <a:rPr lang="en-GB" sz="1000">
                <a:solidFill>
                  <a:schemeClr val="dk1"/>
                </a:solidFill>
                <a:latin typeface="Ubuntu Light"/>
                <a:ea typeface="Ubuntu Light"/>
                <a:cs typeface="Ubuntu Light"/>
                <a:sym typeface="Ubuntu Light"/>
              </a:rPr>
              <a:t>100 % genot van alle functionaliteiten van de bundel Small</a:t>
            </a:r>
            <a:endParaRPr sz="1000">
              <a:solidFill>
                <a:schemeClr val="dk1"/>
              </a:solidFill>
              <a:latin typeface="Ubuntu Light"/>
              <a:ea typeface="Ubuntu Light"/>
              <a:cs typeface="Ubuntu Light"/>
              <a:sym typeface="Ubuntu Light"/>
            </a:endParaRPr>
          </a:p>
          <a:p>
            <a:pPr indent="-292100" lvl="0" marL="457200" rtl="0" algn="l">
              <a:spcBef>
                <a:spcPts val="0"/>
              </a:spcBef>
              <a:spcAft>
                <a:spcPts val="0"/>
              </a:spcAft>
              <a:buClr>
                <a:schemeClr val="dk1"/>
              </a:buClr>
              <a:buSzPts val="1000"/>
              <a:buFont typeface="Ubuntu Light"/>
              <a:buChar char="●"/>
            </a:pPr>
            <a:r>
              <a:rPr lang="en-GB" sz="1000">
                <a:solidFill>
                  <a:schemeClr val="dk1"/>
                </a:solidFill>
                <a:latin typeface="Ubuntu Light"/>
                <a:ea typeface="Ubuntu Light"/>
                <a:cs typeface="Ubuntu Light"/>
                <a:sym typeface="Ubuntu Light"/>
              </a:rPr>
              <a:t>Ongelimiteerd aantal facturen</a:t>
            </a:r>
            <a:endParaRPr sz="1000">
              <a:solidFill>
                <a:schemeClr val="dk1"/>
              </a:solidFill>
              <a:latin typeface="Ubuntu Light"/>
              <a:ea typeface="Ubuntu Light"/>
              <a:cs typeface="Ubuntu Light"/>
              <a:sym typeface="Ubuntu Light"/>
            </a:endParaRPr>
          </a:p>
        </p:txBody>
      </p:sp>
      <p:sp>
        <p:nvSpPr>
          <p:cNvPr id="366" name="Google Shape;366;p105"/>
          <p:cNvSpPr/>
          <p:nvPr/>
        </p:nvSpPr>
        <p:spPr>
          <a:xfrm>
            <a:off x="7846550" y="1968600"/>
            <a:ext cx="574500" cy="1206300"/>
          </a:xfrm>
          <a:prstGeom prst="upDownArrow">
            <a:avLst>
              <a:gd fmla="val 50000" name="adj1"/>
              <a:gd fmla="val 50000" name="adj2"/>
            </a:avLst>
          </a:prstGeom>
          <a:solidFill>
            <a:schemeClr val="lt2"/>
          </a:solid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Ubuntu"/>
              <a:ea typeface="Ubuntu"/>
              <a:cs typeface="Ubuntu"/>
              <a:sym typeface="Ubuntu"/>
            </a:endParaRPr>
          </a:p>
        </p:txBody>
      </p:sp>
      <p:sp>
        <p:nvSpPr>
          <p:cNvPr id="367" name="Google Shape;367;p105"/>
          <p:cNvSpPr txBox="1"/>
          <p:nvPr/>
        </p:nvSpPr>
        <p:spPr>
          <a:xfrm>
            <a:off x="7438850" y="1383475"/>
            <a:ext cx="1389900" cy="39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chemeClr val="dk1"/>
                </a:solidFill>
                <a:latin typeface="Ubuntu"/>
                <a:ea typeface="Ubuntu"/>
                <a:cs typeface="Ubuntu"/>
                <a:sym typeface="Ubuntu"/>
              </a:rPr>
              <a:t>Yuki Bundel</a:t>
            </a:r>
            <a:endParaRPr sz="1700">
              <a:solidFill>
                <a:schemeClr val="dk1"/>
              </a:solidFill>
              <a:latin typeface="Ubuntu"/>
              <a:ea typeface="Ubuntu"/>
              <a:cs typeface="Ubuntu"/>
              <a:sym typeface="Ubuntu"/>
            </a:endParaRPr>
          </a:p>
        </p:txBody>
      </p:sp>
      <p:sp>
        <p:nvSpPr>
          <p:cNvPr id="368" name="Google Shape;368;p105"/>
          <p:cNvSpPr txBox="1"/>
          <p:nvPr/>
        </p:nvSpPr>
        <p:spPr>
          <a:xfrm>
            <a:off x="7587275" y="3261800"/>
            <a:ext cx="1283100" cy="39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700">
                <a:solidFill>
                  <a:schemeClr val="dk1"/>
                </a:solidFill>
                <a:latin typeface="Ubuntu"/>
                <a:ea typeface="Ubuntu"/>
                <a:cs typeface="Ubuntu"/>
                <a:sym typeface="Ubuntu"/>
              </a:rPr>
              <a:t>Minimal</a:t>
            </a:r>
            <a:endParaRPr sz="1700">
              <a:solidFill>
                <a:schemeClr val="dk1"/>
              </a:solidFill>
              <a:latin typeface="Ubuntu"/>
              <a:ea typeface="Ubuntu"/>
              <a:cs typeface="Ubuntu"/>
              <a:sym typeface="Ubuntu"/>
            </a:endParaRPr>
          </a:p>
        </p:txBody>
      </p:sp>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06"/>
          <p:cNvSpPr txBox="1"/>
          <p:nvPr>
            <p:ph idx="2" type="title"/>
          </p:nvPr>
        </p:nvSpPr>
        <p:spPr>
          <a:xfrm>
            <a:off x="1220575" y="528150"/>
            <a:ext cx="2601000" cy="577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t>Minimal</a:t>
            </a:r>
            <a:endParaRPr/>
          </a:p>
        </p:txBody>
      </p:sp>
      <p:sp>
        <p:nvSpPr>
          <p:cNvPr id="374" name="Google Shape;374;p106"/>
          <p:cNvSpPr txBox="1"/>
          <p:nvPr>
            <p:ph type="title"/>
          </p:nvPr>
        </p:nvSpPr>
        <p:spPr>
          <a:xfrm>
            <a:off x="5642550" y="528150"/>
            <a:ext cx="2601000" cy="664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t>Yuki Bundel</a:t>
            </a:r>
            <a:endParaRPr/>
          </a:p>
        </p:txBody>
      </p:sp>
      <p:sp>
        <p:nvSpPr>
          <p:cNvPr id="375" name="Google Shape;375;p106"/>
          <p:cNvSpPr txBox="1"/>
          <p:nvPr>
            <p:ph idx="4294967295" type="body"/>
          </p:nvPr>
        </p:nvSpPr>
        <p:spPr>
          <a:xfrm>
            <a:off x="233275" y="1192961"/>
            <a:ext cx="4575600" cy="4134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1200"/>
              </a:spcAft>
              <a:buClr>
                <a:schemeClr val="dk1"/>
              </a:buClr>
              <a:buSzPts val="1800"/>
              <a:buFont typeface="Ubuntu"/>
              <a:buNone/>
            </a:pPr>
            <a:r>
              <a:rPr lang="en-GB" sz="1500">
                <a:latin typeface="Ubuntu Light"/>
                <a:ea typeface="Ubuntu Light"/>
                <a:cs typeface="Ubuntu Light"/>
                <a:sym typeface="Ubuntu Light"/>
              </a:rPr>
              <a:t>Gratis basisversie voor iedere ondernemer</a:t>
            </a:r>
            <a:endParaRPr sz="1500">
              <a:latin typeface="Ubuntu Light"/>
              <a:ea typeface="Ubuntu Light"/>
              <a:cs typeface="Ubuntu Light"/>
              <a:sym typeface="Ubuntu Light"/>
            </a:endParaRPr>
          </a:p>
        </p:txBody>
      </p:sp>
      <p:sp>
        <p:nvSpPr>
          <p:cNvPr id="376" name="Google Shape;376;p106"/>
          <p:cNvSpPr txBox="1"/>
          <p:nvPr>
            <p:ph idx="4294967295" type="body"/>
          </p:nvPr>
        </p:nvSpPr>
        <p:spPr>
          <a:xfrm>
            <a:off x="4741950" y="1192950"/>
            <a:ext cx="4402200" cy="9570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lt1"/>
              </a:buClr>
              <a:buSzPts val="1800"/>
              <a:buFont typeface="Ubuntu"/>
              <a:buNone/>
            </a:pPr>
            <a:r>
              <a:rPr lang="en-GB" sz="1500">
                <a:solidFill>
                  <a:schemeClr val="lt1"/>
                </a:solidFill>
                <a:latin typeface="Ubuntu Light"/>
                <a:ea typeface="Ubuntu Light"/>
                <a:cs typeface="Ubuntu Light"/>
                <a:sym typeface="Ubuntu Light"/>
              </a:rPr>
              <a:t>Betalende bundel op basis van de grootte van je onderneming</a:t>
            </a:r>
            <a:endParaRPr sz="1500">
              <a:solidFill>
                <a:schemeClr val="lt1"/>
              </a:solidFill>
              <a:latin typeface="Ubuntu Light"/>
              <a:ea typeface="Ubuntu Light"/>
              <a:cs typeface="Ubuntu Light"/>
              <a:sym typeface="Ubuntu Light"/>
            </a:endParaRPr>
          </a:p>
          <a:p>
            <a:pPr indent="0" lvl="0" marL="0" rtl="0" algn="ctr">
              <a:lnSpc>
                <a:spcPct val="90000"/>
              </a:lnSpc>
              <a:spcBef>
                <a:spcPts val="1200"/>
              </a:spcBef>
              <a:spcAft>
                <a:spcPts val="0"/>
              </a:spcAft>
              <a:buClr>
                <a:schemeClr val="lt1"/>
              </a:buClr>
              <a:buSzPts val="1800"/>
              <a:buFont typeface="Ubuntu"/>
              <a:buNone/>
            </a:pPr>
            <a:r>
              <a:rPr lang="en-GB" sz="1200">
                <a:solidFill>
                  <a:schemeClr val="lt1"/>
                </a:solidFill>
                <a:latin typeface="Ubuntu Light"/>
                <a:ea typeface="Ubuntu Light"/>
                <a:cs typeface="Ubuntu Light"/>
                <a:sym typeface="Ubuntu Light"/>
              </a:rPr>
              <a:t> (aantal aan -en verkoopfacturen per maand)</a:t>
            </a:r>
            <a:endParaRPr sz="1200">
              <a:solidFill>
                <a:schemeClr val="lt1"/>
              </a:solidFill>
              <a:latin typeface="Ubuntu Light"/>
              <a:ea typeface="Ubuntu Light"/>
              <a:cs typeface="Ubuntu Light"/>
              <a:sym typeface="Ubuntu Light"/>
            </a:endParaRPr>
          </a:p>
          <a:p>
            <a:pPr indent="0" lvl="0" marL="0" rtl="0" algn="ctr">
              <a:lnSpc>
                <a:spcPct val="90000"/>
              </a:lnSpc>
              <a:spcBef>
                <a:spcPts val="1200"/>
              </a:spcBef>
              <a:spcAft>
                <a:spcPts val="1200"/>
              </a:spcAft>
              <a:buClr>
                <a:schemeClr val="lt1"/>
              </a:buClr>
              <a:buSzPts val="1800"/>
              <a:buFont typeface="Ubuntu"/>
              <a:buNone/>
            </a:pPr>
            <a:r>
              <a:rPr b="1" lang="en-GB" sz="1500">
                <a:solidFill>
                  <a:schemeClr val="lt1"/>
                </a:solidFill>
                <a:latin typeface="Ubuntu"/>
                <a:ea typeface="Ubuntu"/>
                <a:cs typeface="Ubuntu"/>
                <a:sym typeface="Ubuntu"/>
              </a:rPr>
              <a:t>Small - Medium - Large - Unlimited</a:t>
            </a:r>
            <a:endParaRPr b="1" sz="1500">
              <a:solidFill>
                <a:schemeClr val="lt1"/>
              </a:solidFill>
              <a:latin typeface="Ubuntu"/>
              <a:ea typeface="Ubuntu"/>
              <a:cs typeface="Ubuntu"/>
              <a:sym typeface="Ubuntu"/>
            </a:endParaRPr>
          </a:p>
        </p:txBody>
      </p:sp>
      <p:sp>
        <p:nvSpPr>
          <p:cNvPr id="377" name="Google Shape;377;p106"/>
          <p:cNvSpPr txBox="1"/>
          <p:nvPr>
            <p:ph idx="4294967295" type="body"/>
          </p:nvPr>
        </p:nvSpPr>
        <p:spPr>
          <a:xfrm>
            <a:off x="411575" y="3241325"/>
            <a:ext cx="4035900" cy="1185600"/>
          </a:xfrm>
          <a:prstGeom prst="rect">
            <a:avLst/>
          </a:prstGeom>
          <a:noFill/>
          <a:ln>
            <a:noFill/>
          </a:ln>
        </p:spPr>
        <p:txBody>
          <a:bodyPr anchorCtr="0" anchor="t" bIns="34275" lIns="68575" spcFirstLastPara="1" rIns="68575" wrap="square" tIns="34275">
            <a:noAutofit/>
          </a:bodyPr>
          <a:lstStyle/>
          <a:p>
            <a:pPr indent="-304800" lvl="0" marL="457200" rtl="0" algn="l">
              <a:lnSpc>
                <a:spcPct val="90000"/>
              </a:lnSpc>
              <a:spcBef>
                <a:spcPts val="0"/>
              </a:spcBef>
              <a:spcAft>
                <a:spcPts val="0"/>
              </a:spcAft>
              <a:buSzPts val="1200"/>
              <a:buFont typeface="Ubuntu Light"/>
              <a:buChar char="●"/>
            </a:pPr>
            <a:r>
              <a:rPr lang="en-GB" sz="1200">
                <a:latin typeface="Ubuntu Light"/>
                <a:ea typeface="Ubuntu Light"/>
                <a:cs typeface="Ubuntu Light"/>
                <a:sym typeface="Ubuntu Light"/>
              </a:rPr>
              <a:t>Yuki Postbus + de Yuki Assistant app</a:t>
            </a:r>
            <a:endParaRPr sz="1200">
              <a:latin typeface="Ubuntu Light"/>
              <a:ea typeface="Ubuntu Light"/>
              <a:cs typeface="Ubuntu Light"/>
              <a:sym typeface="Ubuntu Light"/>
            </a:endParaRPr>
          </a:p>
          <a:p>
            <a:pPr indent="-304800" lvl="0" marL="457200" rtl="0" algn="l">
              <a:lnSpc>
                <a:spcPct val="90000"/>
              </a:lnSpc>
              <a:spcBef>
                <a:spcPts val="0"/>
              </a:spcBef>
              <a:spcAft>
                <a:spcPts val="0"/>
              </a:spcAft>
              <a:buSzPts val="1200"/>
              <a:buFont typeface="Ubuntu Light"/>
              <a:buChar char="●"/>
            </a:pPr>
            <a:r>
              <a:rPr lang="en-GB" sz="1200">
                <a:latin typeface="Ubuntu Light"/>
                <a:ea typeface="Ubuntu Light"/>
                <a:cs typeface="Ubuntu Light"/>
                <a:sym typeface="Ubuntu Light"/>
              </a:rPr>
              <a:t>Het digitaal archief + de zoekbalk</a:t>
            </a:r>
            <a:endParaRPr sz="1200">
              <a:latin typeface="Ubuntu Light"/>
              <a:ea typeface="Ubuntu Light"/>
              <a:cs typeface="Ubuntu Light"/>
              <a:sym typeface="Ubuntu Light"/>
            </a:endParaRPr>
          </a:p>
          <a:p>
            <a:pPr indent="-304800" lvl="0" marL="457200" rtl="0" algn="l">
              <a:lnSpc>
                <a:spcPct val="90000"/>
              </a:lnSpc>
              <a:spcBef>
                <a:spcPts val="0"/>
              </a:spcBef>
              <a:spcAft>
                <a:spcPts val="0"/>
              </a:spcAft>
              <a:buSzPts val="1200"/>
              <a:buFont typeface="Ubuntu Light"/>
              <a:buChar char="●"/>
            </a:pPr>
            <a:r>
              <a:rPr lang="en-GB" sz="1200">
                <a:latin typeface="Ubuntu Light"/>
                <a:ea typeface="Ubuntu Light"/>
                <a:cs typeface="Ubuntu Light"/>
                <a:sym typeface="Ubuntu Light"/>
              </a:rPr>
              <a:t>Communicatie met je accountant</a:t>
            </a:r>
            <a:endParaRPr sz="1200">
              <a:latin typeface="Ubuntu Light"/>
              <a:ea typeface="Ubuntu Light"/>
              <a:cs typeface="Ubuntu Light"/>
              <a:sym typeface="Ubuntu Light"/>
            </a:endParaRPr>
          </a:p>
          <a:p>
            <a:pPr indent="-304800" lvl="0" marL="457200" rtl="0" algn="l">
              <a:lnSpc>
                <a:spcPct val="90000"/>
              </a:lnSpc>
              <a:spcBef>
                <a:spcPts val="0"/>
              </a:spcBef>
              <a:spcAft>
                <a:spcPts val="0"/>
              </a:spcAft>
              <a:buSzPts val="1200"/>
              <a:buFont typeface="Ubuntu Light"/>
              <a:buChar char="●"/>
            </a:pPr>
            <a:r>
              <a:rPr lang="en-GB" sz="1200">
                <a:latin typeface="Ubuntu Light"/>
                <a:ea typeface="Ubuntu Light"/>
                <a:cs typeface="Ubuntu Light"/>
                <a:sym typeface="Ubuntu Light"/>
              </a:rPr>
              <a:t>Aandachtpunten</a:t>
            </a:r>
            <a:endParaRPr sz="1200">
              <a:latin typeface="Ubuntu Light"/>
              <a:ea typeface="Ubuntu Light"/>
              <a:cs typeface="Ubuntu Light"/>
              <a:sym typeface="Ubuntu Light"/>
            </a:endParaRPr>
          </a:p>
        </p:txBody>
      </p:sp>
      <p:sp>
        <p:nvSpPr>
          <p:cNvPr id="378" name="Google Shape;378;p106"/>
          <p:cNvSpPr txBox="1"/>
          <p:nvPr>
            <p:ph idx="4294967295" type="body"/>
          </p:nvPr>
        </p:nvSpPr>
        <p:spPr>
          <a:xfrm>
            <a:off x="4841825" y="3241325"/>
            <a:ext cx="4035900" cy="1834500"/>
          </a:xfrm>
          <a:prstGeom prst="rect">
            <a:avLst/>
          </a:prstGeom>
          <a:noFill/>
          <a:ln>
            <a:noFill/>
          </a:ln>
        </p:spPr>
        <p:txBody>
          <a:bodyPr anchorCtr="0" anchor="t" bIns="34275" lIns="68575" spcFirstLastPara="1" rIns="68575" wrap="square" tIns="34275">
            <a:noAutofit/>
          </a:bodyPr>
          <a:lstStyle/>
          <a:p>
            <a:pPr indent="-304800" lvl="0" marL="457200" rtl="0" algn="l">
              <a:lnSpc>
                <a:spcPct val="90000"/>
              </a:lnSpc>
              <a:spcBef>
                <a:spcPts val="0"/>
              </a:spcBef>
              <a:spcAft>
                <a:spcPts val="0"/>
              </a:spcAft>
              <a:buClr>
                <a:schemeClr val="lt1"/>
              </a:buClr>
              <a:buSzPts val="1200"/>
              <a:buFont typeface="Ubuntu Light"/>
              <a:buChar char="●"/>
            </a:pPr>
            <a:r>
              <a:rPr lang="en-GB" sz="1200">
                <a:solidFill>
                  <a:schemeClr val="lt1"/>
                </a:solidFill>
                <a:latin typeface="Ubuntu Light"/>
                <a:ea typeface="Ubuntu Light"/>
                <a:cs typeface="Ubuntu Light"/>
                <a:sym typeface="Ubuntu Light"/>
              </a:rPr>
              <a:t>Inzicht in je cijfers (financiële monitor)</a:t>
            </a:r>
            <a:endParaRPr sz="1200">
              <a:solidFill>
                <a:schemeClr val="lt1"/>
              </a:solidFill>
              <a:latin typeface="Ubuntu Light"/>
              <a:ea typeface="Ubuntu Light"/>
              <a:cs typeface="Ubuntu Light"/>
              <a:sym typeface="Ubuntu Light"/>
            </a:endParaRPr>
          </a:p>
          <a:p>
            <a:pPr indent="-304800" lvl="0" marL="457200" rtl="0" algn="l">
              <a:lnSpc>
                <a:spcPct val="90000"/>
              </a:lnSpc>
              <a:spcBef>
                <a:spcPts val="0"/>
              </a:spcBef>
              <a:spcAft>
                <a:spcPts val="0"/>
              </a:spcAft>
              <a:buClr>
                <a:schemeClr val="lt1"/>
              </a:buClr>
              <a:buSzPts val="1200"/>
              <a:buFont typeface="Ubuntu Light"/>
              <a:buChar char="●"/>
            </a:pPr>
            <a:r>
              <a:rPr lang="en-GB" sz="1200">
                <a:solidFill>
                  <a:schemeClr val="lt1"/>
                </a:solidFill>
                <a:latin typeface="Ubuntu Light"/>
                <a:ea typeface="Ubuntu Light"/>
                <a:cs typeface="Ubuntu Light"/>
                <a:sym typeface="Ubuntu Light"/>
              </a:rPr>
              <a:t>Facturatie &amp; offertes</a:t>
            </a:r>
            <a:endParaRPr sz="1200">
              <a:solidFill>
                <a:schemeClr val="lt1"/>
              </a:solidFill>
              <a:latin typeface="Ubuntu Light"/>
              <a:ea typeface="Ubuntu Light"/>
              <a:cs typeface="Ubuntu Light"/>
              <a:sym typeface="Ubuntu Light"/>
            </a:endParaRPr>
          </a:p>
          <a:p>
            <a:pPr indent="-304800" lvl="0" marL="457200" rtl="0" algn="l">
              <a:lnSpc>
                <a:spcPct val="90000"/>
              </a:lnSpc>
              <a:spcBef>
                <a:spcPts val="0"/>
              </a:spcBef>
              <a:spcAft>
                <a:spcPts val="0"/>
              </a:spcAft>
              <a:buClr>
                <a:schemeClr val="lt1"/>
              </a:buClr>
              <a:buSzPts val="1200"/>
              <a:buFont typeface="Ubuntu Light"/>
              <a:buChar char="●"/>
            </a:pPr>
            <a:r>
              <a:rPr lang="en-GB" sz="1200">
                <a:solidFill>
                  <a:schemeClr val="lt1"/>
                </a:solidFill>
                <a:latin typeface="Ubuntu Light"/>
                <a:ea typeface="Ubuntu Light"/>
                <a:cs typeface="Ubuntu Light"/>
                <a:sym typeface="Ubuntu Light"/>
              </a:rPr>
              <a:t>Kanten -en leveranciersbeheer</a:t>
            </a:r>
            <a:endParaRPr sz="1200">
              <a:solidFill>
                <a:schemeClr val="lt1"/>
              </a:solidFill>
              <a:latin typeface="Ubuntu Light"/>
              <a:ea typeface="Ubuntu Light"/>
              <a:cs typeface="Ubuntu Light"/>
              <a:sym typeface="Ubuntu Light"/>
            </a:endParaRPr>
          </a:p>
          <a:p>
            <a:pPr indent="-304800" lvl="0" marL="457200" rtl="0" algn="l">
              <a:lnSpc>
                <a:spcPct val="90000"/>
              </a:lnSpc>
              <a:spcBef>
                <a:spcPts val="0"/>
              </a:spcBef>
              <a:spcAft>
                <a:spcPts val="0"/>
              </a:spcAft>
              <a:buClr>
                <a:schemeClr val="lt1"/>
              </a:buClr>
              <a:buSzPts val="1200"/>
              <a:buFont typeface="Ubuntu Light"/>
              <a:buChar char="●"/>
            </a:pPr>
            <a:r>
              <a:rPr lang="en-GB" sz="1200">
                <a:solidFill>
                  <a:schemeClr val="lt1"/>
                </a:solidFill>
                <a:latin typeface="Ubuntu Light"/>
                <a:ea typeface="Ubuntu Light"/>
                <a:cs typeface="Ubuntu Light"/>
                <a:sym typeface="Ubuntu Light"/>
              </a:rPr>
              <a:t>Facturen betalen via Yuki</a:t>
            </a:r>
            <a:endParaRPr sz="1200">
              <a:solidFill>
                <a:schemeClr val="lt1"/>
              </a:solidFill>
              <a:latin typeface="Ubuntu Light"/>
              <a:ea typeface="Ubuntu Light"/>
              <a:cs typeface="Ubuntu Light"/>
              <a:sym typeface="Ubuntu Light"/>
            </a:endParaRPr>
          </a:p>
          <a:p>
            <a:pPr indent="-304800" lvl="0" marL="457200" rtl="0" algn="l">
              <a:lnSpc>
                <a:spcPct val="90000"/>
              </a:lnSpc>
              <a:spcBef>
                <a:spcPts val="0"/>
              </a:spcBef>
              <a:spcAft>
                <a:spcPts val="0"/>
              </a:spcAft>
              <a:buClr>
                <a:schemeClr val="lt1"/>
              </a:buClr>
              <a:buSzPts val="1200"/>
              <a:buFont typeface="Ubuntu Light"/>
              <a:buChar char="●"/>
            </a:pPr>
            <a:r>
              <a:rPr lang="en-GB" sz="1200">
                <a:solidFill>
                  <a:schemeClr val="lt1"/>
                </a:solidFill>
                <a:latin typeface="Ubuntu Light"/>
                <a:ea typeface="Ubuntu Light"/>
                <a:cs typeface="Ubuntu Light"/>
                <a:sym typeface="Ubuntu Light"/>
              </a:rPr>
              <a:t>Herinneringen</a:t>
            </a:r>
            <a:endParaRPr sz="1200">
              <a:solidFill>
                <a:schemeClr val="lt1"/>
              </a:solidFill>
              <a:latin typeface="Ubuntu Light"/>
              <a:ea typeface="Ubuntu Light"/>
              <a:cs typeface="Ubuntu Light"/>
              <a:sym typeface="Ubuntu Light"/>
            </a:endParaRPr>
          </a:p>
          <a:p>
            <a:pPr indent="-304800" lvl="0" marL="457200" rtl="0" algn="l">
              <a:lnSpc>
                <a:spcPct val="90000"/>
              </a:lnSpc>
              <a:spcBef>
                <a:spcPts val="0"/>
              </a:spcBef>
              <a:spcAft>
                <a:spcPts val="0"/>
              </a:spcAft>
              <a:buClr>
                <a:schemeClr val="lt1"/>
              </a:buClr>
              <a:buSzPts val="1200"/>
              <a:buFont typeface="Ubuntu Light"/>
              <a:buChar char="●"/>
            </a:pPr>
            <a:r>
              <a:rPr lang="en-GB" sz="1200">
                <a:solidFill>
                  <a:schemeClr val="lt1"/>
                </a:solidFill>
                <a:latin typeface="Ubuntu Light"/>
                <a:ea typeface="Ubuntu Light"/>
                <a:cs typeface="Ubuntu Light"/>
                <a:sym typeface="Ubuntu Light"/>
              </a:rPr>
              <a:t>Projecten (vanaf Medium)</a:t>
            </a:r>
            <a:endParaRPr sz="1200">
              <a:solidFill>
                <a:schemeClr val="lt1"/>
              </a:solidFill>
              <a:latin typeface="Ubuntu Light"/>
              <a:ea typeface="Ubuntu Light"/>
              <a:cs typeface="Ubuntu Light"/>
              <a:sym typeface="Ubuntu Light"/>
            </a:endParaRPr>
          </a:p>
          <a:p>
            <a:pPr indent="-304800" lvl="0" marL="457200" rtl="0" algn="l">
              <a:lnSpc>
                <a:spcPct val="90000"/>
              </a:lnSpc>
              <a:spcBef>
                <a:spcPts val="0"/>
              </a:spcBef>
              <a:spcAft>
                <a:spcPts val="0"/>
              </a:spcAft>
              <a:buClr>
                <a:schemeClr val="lt1"/>
              </a:buClr>
              <a:buSzPts val="1200"/>
              <a:buFont typeface="Ubuntu Light"/>
              <a:buChar char="●"/>
            </a:pPr>
            <a:r>
              <a:rPr lang="en-GB" sz="1200">
                <a:solidFill>
                  <a:schemeClr val="lt1"/>
                </a:solidFill>
                <a:latin typeface="Ubuntu Light"/>
                <a:ea typeface="Ubuntu Light"/>
                <a:cs typeface="Ubuntu Light"/>
                <a:sym typeface="Ubuntu Light"/>
              </a:rPr>
              <a:t>Analytisch boekhouden (vanaf Large)</a:t>
            </a:r>
            <a:endParaRPr sz="1200">
              <a:solidFill>
                <a:schemeClr val="lt1"/>
              </a:solidFill>
              <a:latin typeface="Ubuntu Light"/>
              <a:ea typeface="Ubuntu Light"/>
              <a:cs typeface="Ubuntu Light"/>
              <a:sym typeface="Ubuntu Light"/>
            </a:endParaRPr>
          </a:p>
          <a:p>
            <a:pPr indent="-304800" lvl="0" marL="457200" rtl="0" algn="l">
              <a:lnSpc>
                <a:spcPct val="90000"/>
              </a:lnSpc>
              <a:spcBef>
                <a:spcPts val="0"/>
              </a:spcBef>
              <a:spcAft>
                <a:spcPts val="0"/>
              </a:spcAft>
              <a:buClr>
                <a:schemeClr val="lt1"/>
              </a:buClr>
              <a:buSzPts val="1200"/>
              <a:buFont typeface="Ubuntu Light"/>
              <a:buChar char="●"/>
            </a:pPr>
            <a:r>
              <a:rPr lang="en-GB" sz="1200">
                <a:solidFill>
                  <a:schemeClr val="lt1"/>
                </a:solidFill>
                <a:latin typeface="Ubuntu Light"/>
                <a:ea typeface="Ubuntu Light"/>
                <a:cs typeface="Ubuntu Light"/>
                <a:sym typeface="Ubuntu Light"/>
              </a:rPr>
              <a:t>…</a:t>
            </a:r>
            <a:endParaRPr sz="1200">
              <a:solidFill>
                <a:schemeClr val="lt1"/>
              </a:solidFill>
              <a:latin typeface="Ubuntu Light"/>
              <a:ea typeface="Ubuntu Light"/>
              <a:cs typeface="Ubuntu Light"/>
              <a:sym typeface="Ubuntu Light"/>
            </a:endParaRPr>
          </a:p>
        </p:txBody>
      </p:sp>
      <p:cxnSp>
        <p:nvCxnSpPr>
          <p:cNvPr id="379" name="Google Shape;379;p106"/>
          <p:cNvCxnSpPr/>
          <p:nvPr/>
        </p:nvCxnSpPr>
        <p:spPr>
          <a:xfrm flipH="1">
            <a:off x="2282700" y="1864386"/>
            <a:ext cx="5100" cy="1197900"/>
          </a:xfrm>
          <a:prstGeom prst="straightConnector1">
            <a:avLst/>
          </a:prstGeom>
          <a:noFill/>
          <a:ln cap="flat" cmpd="sng" w="9525">
            <a:solidFill>
              <a:schemeClr val="dk1"/>
            </a:solidFill>
            <a:prstDash val="solid"/>
            <a:round/>
            <a:headEnd len="med" w="med" type="none"/>
            <a:tailEnd len="med" w="med" type="triangle"/>
          </a:ln>
          <a:effectLst>
            <a:outerShdw blurRad="57150" rotWithShape="0" algn="bl" dir="5400000" dist="19050">
              <a:srgbClr val="000000">
                <a:alpha val="50000"/>
              </a:srgbClr>
            </a:outerShdw>
          </a:effectLst>
        </p:spPr>
      </p:cxnSp>
      <p:cxnSp>
        <p:nvCxnSpPr>
          <p:cNvPr id="380" name="Google Shape;380;p106"/>
          <p:cNvCxnSpPr/>
          <p:nvPr/>
        </p:nvCxnSpPr>
        <p:spPr>
          <a:xfrm>
            <a:off x="6853575" y="2480975"/>
            <a:ext cx="9900" cy="623100"/>
          </a:xfrm>
          <a:prstGeom prst="straightConnector1">
            <a:avLst/>
          </a:prstGeom>
          <a:noFill/>
          <a:ln cap="flat" cmpd="sng" w="9525">
            <a:solidFill>
              <a:schemeClr val="lt1"/>
            </a:solidFill>
            <a:prstDash val="solid"/>
            <a:round/>
            <a:headEnd len="med" w="med" type="none"/>
            <a:tailEnd len="med" w="med" type="triangle"/>
          </a:ln>
          <a:effectLst>
            <a:outerShdw blurRad="57150" rotWithShape="0" algn="bl" dir="5400000" dist="19050">
              <a:srgbClr val="000000">
                <a:alpha val="50000"/>
              </a:srgbClr>
            </a:outerShdw>
          </a:effectLst>
        </p:spPr>
      </p:cxnSp>
      <p:pic>
        <p:nvPicPr>
          <p:cNvPr id="381" name="Google Shape;381;p106"/>
          <p:cNvPicPr preferRelativeResize="0"/>
          <p:nvPr/>
        </p:nvPicPr>
        <p:blipFill>
          <a:blip r:embed="rId3">
            <a:alphaModFix/>
          </a:blip>
          <a:stretch>
            <a:fillRect/>
          </a:stretch>
        </p:blipFill>
        <p:spPr>
          <a:xfrm>
            <a:off x="3204747" y="610047"/>
            <a:ext cx="413388" cy="413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107"/>
          <p:cNvSpPr txBox="1"/>
          <p:nvPr>
            <p:ph type="title"/>
          </p:nvPr>
        </p:nvSpPr>
        <p:spPr>
          <a:xfrm>
            <a:off x="540000" y="639850"/>
            <a:ext cx="7740300" cy="3885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Minimal</a:t>
            </a:r>
            <a:endParaRPr/>
          </a:p>
        </p:txBody>
      </p:sp>
      <p:pic>
        <p:nvPicPr>
          <p:cNvPr id="387" name="Google Shape;387;p107"/>
          <p:cNvPicPr preferRelativeResize="0"/>
          <p:nvPr/>
        </p:nvPicPr>
        <p:blipFill>
          <a:blip r:embed="rId3">
            <a:alphaModFix/>
          </a:blip>
          <a:stretch>
            <a:fillRect/>
          </a:stretch>
        </p:blipFill>
        <p:spPr>
          <a:xfrm>
            <a:off x="1514097" y="614947"/>
            <a:ext cx="413388" cy="413400"/>
          </a:xfrm>
          <a:prstGeom prst="rect">
            <a:avLst/>
          </a:prstGeom>
          <a:noFill/>
          <a:ln>
            <a:noFill/>
          </a:ln>
        </p:spPr>
      </p:pic>
      <p:graphicFrame>
        <p:nvGraphicFramePr>
          <p:cNvPr id="388" name="Google Shape;388;p107"/>
          <p:cNvGraphicFramePr/>
          <p:nvPr/>
        </p:nvGraphicFramePr>
        <p:xfrm>
          <a:off x="1080000" y="1313662"/>
          <a:ext cx="3000000" cy="3000000"/>
        </p:xfrm>
        <a:graphic>
          <a:graphicData uri="http://schemas.openxmlformats.org/drawingml/2006/table">
            <a:tbl>
              <a:tblPr>
                <a:noFill/>
                <a:tableStyleId>{74769577-F5A4-4D1C-8C3C-4EB58336C21F}</a:tableStyleId>
              </a:tblPr>
              <a:tblGrid>
                <a:gridCol w="2578275"/>
                <a:gridCol w="2632350"/>
              </a:tblGrid>
              <a:tr h="1613175">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b="1" lang="en-GB" sz="1200">
                          <a:solidFill>
                            <a:srgbClr val="000000"/>
                          </a:solidFill>
                          <a:latin typeface="Ubuntu"/>
                          <a:ea typeface="Ubuntu"/>
                          <a:cs typeface="Ubuntu"/>
                          <a:sym typeface="Ubuntu"/>
                        </a:rPr>
                        <a:t>Yuki Postbus</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lang="en-GB" sz="1200">
                          <a:solidFill>
                            <a:srgbClr val="000000"/>
                          </a:solidFill>
                          <a:latin typeface="Ubuntu Light"/>
                          <a:ea typeface="Ubuntu Light"/>
                          <a:cs typeface="Ubuntu Light"/>
                          <a:sym typeface="Ubuntu Light"/>
                        </a:rPr>
                        <a:t>Verschillende manieren om digitaal documenten aan te leveren + de Yuki Assistant app</a:t>
                      </a:r>
                      <a:endParaRPr sz="1200">
                        <a:solidFill>
                          <a:srgbClr val="000000"/>
                        </a:solidFill>
                        <a:latin typeface="Ubuntu Light"/>
                        <a:ea typeface="Ubuntu Light"/>
                        <a:cs typeface="Ubuntu Light"/>
                        <a:sym typeface="Ubuntu Light"/>
                      </a:endParaRPr>
                    </a:p>
                    <a:p>
                      <a:pPr indent="0" lvl="0" marL="0" rtl="0" algn="ctr">
                        <a:lnSpc>
                          <a:spcPct val="90000"/>
                        </a:lnSpc>
                        <a:spcBef>
                          <a:spcPts val="1000"/>
                        </a:spcBef>
                        <a:spcAft>
                          <a:spcPts val="0"/>
                        </a:spcAft>
                        <a:buNone/>
                      </a:pPr>
                      <a:r>
                        <a:t/>
                      </a:r>
                      <a:endParaRPr sz="1200">
                        <a:solidFill>
                          <a:srgbClr val="000000"/>
                        </a:solidFill>
                        <a:latin typeface="Ubuntu"/>
                        <a:ea typeface="Ubuntu"/>
                        <a:cs typeface="Ubuntu"/>
                        <a:sym typeface="Ubuntu"/>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lnSpc>
                          <a:spcPct val="90000"/>
                        </a:lnSpc>
                        <a:spcBef>
                          <a:spcPts val="1000"/>
                        </a:spcBef>
                        <a:spcAft>
                          <a:spcPts val="0"/>
                        </a:spcAft>
                        <a:buNone/>
                      </a:pPr>
                      <a:r>
                        <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b="1" lang="en-GB" sz="1200">
                          <a:solidFill>
                            <a:srgbClr val="000000"/>
                          </a:solidFill>
                          <a:latin typeface="Ubuntu"/>
                          <a:ea typeface="Ubuntu"/>
                          <a:cs typeface="Ubuntu"/>
                          <a:sym typeface="Ubuntu"/>
                        </a:rPr>
                        <a:t>Archief</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lang="en-GB" sz="1200">
                          <a:solidFill>
                            <a:srgbClr val="000000"/>
                          </a:solidFill>
                          <a:latin typeface="Ubuntu Light"/>
                          <a:ea typeface="Ubuntu Light"/>
                          <a:cs typeface="Ubuntu Light"/>
                          <a:sym typeface="Ubuntu Light"/>
                        </a:rPr>
                        <a:t>Het digitaal archief, een algemene opslagplaats voor al je gegevens + de handige zoekbalk.</a:t>
                      </a:r>
                      <a:endParaRPr sz="1200">
                        <a:solidFill>
                          <a:srgbClr val="000000"/>
                        </a:solidFill>
                        <a:latin typeface="Ubuntu Light"/>
                        <a:ea typeface="Ubuntu Light"/>
                        <a:cs typeface="Ubuntu Light"/>
                        <a:sym typeface="Ubuntu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890600">
                <a:tc>
                  <a:txBody>
                    <a:bodyPr/>
                    <a:lstStyle/>
                    <a:p>
                      <a:pPr indent="0" lvl="0" marL="0" rtl="0" algn="l">
                        <a:spcBef>
                          <a:spcPts val="0"/>
                        </a:spcBef>
                        <a:spcAft>
                          <a:spcPts val="0"/>
                        </a:spcAft>
                        <a:buNone/>
                      </a:pPr>
                      <a:r>
                        <a:t/>
                      </a:r>
                      <a:endParaRPr sz="1200"/>
                    </a:p>
                    <a:p>
                      <a:pPr indent="0" lvl="0" marL="0" rtl="0" algn="ctr">
                        <a:lnSpc>
                          <a:spcPct val="90000"/>
                        </a:lnSpc>
                        <a:spcBef>
                          <a:spcPts val="1000"/>
                        </a:spcBef>
                        <a:spcAft>
                          <a:spcPts val="0"/>
                        </a:spcAft>
                        <a:buNone/>
                      </a:pPr>
                      <a:r>
                        <a:rPr b="1" lang="en-GB" sz="1200">
                          <a:solidFill>
                            <a:srgbClr val="000000"/>
                          </a:solidFill>
                          <a:latin typeface="Ubuntu"/>
                          <a:ea typeface="Ubuntu"/>
                          <a:cs typeface="Ubuntu"/>
                          <a:sym typeface="Ubuntu"/>
                        </a:rPr>
                        <a:t>Communicatie</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lang="en-GB" sz="1200">
                          <a:solidFill>
                            <a:srgbClr val="000000"/>
                          </a:solidFill>
                          <a:latin typeface="Ubuntu Light"/>
                          <a:ea typeface="Ubuntu Light"/>
                          <a:cs typeface="Ubuntu Light"/>
                          <a:sym typeface="Ubuntu Light"/>
                        </a:rPr>
                        <a:t>Via het platform communicatie tussen de accountant en de ondernemer. Stel een vraag over bepaalde facturen of banktransacties.</a:t>
                      </a:r>
                      <a:endParaRPr sz="1200">
                        <a:solidFill>
                          <a:srgbClr val="000000"/>
                        </a:solidFill>
                        <a:latin typeface="Ubuntu Light"/>
                        <a:ea typeface="Ubuntu Light"/>
                        <a:cs typeface="Ubuntu Light"/>
                        <a:sym typeface="Ubuntu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p>
                      <a:pPr indent="0" lvl="0" marL="0" rtl="0" algn="ctr">
                        <a:lnSpc>
                          <a:spcPct val="90000"/>
                        </a:lnSpc>
                        <a:spcBef>
                          <a:spcPts val="1000"/>
                        </a:spcBef>
                        <a:spcAft>
                          <a:spcPts val="0"/>
                        </a:spcAft>
                        <a:buNone/>
                      </a:pPr>
                      <a:r>
                        <a:rPr b="1" lang="en-GB" sz="1200">
                          <a:solidFill>
                            <a:srgbClr val="000000"/>
                          </a:solidFill>
                          <a:latin typeface="Ubuntu"/>
                          <a:ea typeface="Ubuntu"/>
                          <a:cs typeface="Ubuntu"/>
                          <a:sym typeface="Ubuntu"/>
                        </a:rPr>
                        <a:t>Aandachtspunten</a:t>
                      </a:r>
                      <a:endParaRPr b="1" sz="1200">
                        <a:solidFill>
                          <a:srgbClr val="000000"/>
                        </a:solidFill>
                        <a:latin typeface="Ubuntu"/>
                        <a:ea typeface="Ubuntu"/>
                        <a:cs typeface="Ubuntu"/>
                        <a:sym typeface="Ubuntu"/>
                      </a:endParaRPr>
                    </a:p>
                    <a:p>
                      <a:pPr indent="0" lvl="0" marL="0" rtl="0" algn="ctr">
                        <a:lnSpc>
                          <a:spcPct val="90000"/>
                        </a:lnSpc>
                        <a:spcBef>
                          <a:spcPts val="1000"/>
                        </a:spcBef>
                        <a:spcAft>
                          <a:spcPts val="0"/>
                        </a:spcAft>
                        <a:buNone/>
                      </a:pPr>
                      <a:r>
                        <a:rPr lang="en-GB" sz="1200">
                          <a:solidFill>
                            <a:srgbClr val="000000"/>
                          </a:solidFill>
                          <a:latin typeface="Ubuntu Light"/>
                          <a:ea typeface="Ubuntu Light"/>
                          <a:cs typeface="Ubuntu Light"/>
                          <a:sym typeface="Ubuntu Light"/>
                        </a:rPr>
                        <a:t>Zoals aangeven welke facturen tekort zijn in de boekhouding, vraagposten, openstaande vragen …</a:t>
                      </a:r>
                      <a:endParaRPr sz="1200">
                        <a:latin typeface="Ubuntu Light"/>
                        <a:ea typeface="Ubuntu Light"/>
                        <a:cs typeface="Ubuntu Light"/>
                        <a:sym typeface="Ubuntu Light"/>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
        <p:nvSpPr>
          <p:cNvPr id="389" name="Google Shape;389;p107"/>
          <p:cNvSpPr txBox="1"/>
          <p:nvPr/>
        </p:nvSpPr>
        <p:spPr>
          <a:xfrm>
            <a:off x="6290625" y="1487875"/>
            <a:ext cx="2897100" cy="9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chemeClr val="dk1"/>
                </a:solidFill>
                <a:latin typeface="Ubuntu Light"/>
                <a:ea typeface="Ubuntu Light"/>
                <a:cs typeface="Ubuntu Light"/>
                <a:sym typeface="Ubuntu Light"/>
              </a:rPr>
              <a:t>→ één gebruiker</a:t>
            </a:r>
            <a:endParaRPr sz="1200">
              <a:solidFill>
                <a:schemeClr val="dk1"/>
              </a:solidFill>
              <a:latin typeface="Ubuntu Light"/>
              <a:ea typeface="Ubuntu Light"/>
              <a:cs typeface="Ubuntu Light"/>
              <a:sym typeface="Ubuntu Light"/>
            </a:endParaRPr>
          </a:p>
          <a:p>
            <a:pPr indent="0" lvl="0" marL="0" rtl="0" algn="l">
              <a:spcBef>
                <a:spcPts val="0"/>
              </a:spcBef>
              <a:spcAft>
                <a:spcPts val="0"/>
              </a:spcAft>
              <a:buClr>
                <a:schemeClr val="dk1"/>
              </a:buClr>
              <a:buSzPts val="1100"/>
              <a:buFont typeface="Arial"/>
              <a:buNone/>
            </a:pPr>
            <a:r>
              <a:rPr lang="en-GB" sz="1200">
                <a:solidFill>
                  <a:schemeClr val="dk1"/>
                </a:solidFill>
                <a:latin typeface="Ubuntu Light"/>
                <a:ea typeface="Ubuntu Light"/>
                <a:cs typeface="Ubuntu Light"/>
                <a:sym typeface="Ubuntu Light"/>
              </a:rPr>
              <a:t>→ gratis</a:t>
            </a:r>
            <a:endParaRPr sz="1200">
              <a:solidFill>
                <a:schemeClr val="dk1"/>
              </a:solidFill>
              <a:latin typeface="Ubuntu Light"/>
              <a:ea typeface="Ubuntu Light"/>
              <a:cs typeface="Ubuntu Light"/>
              <a:sym typeface="Ubuntu Light"/>
            </a:endParaRPr>
          </a:p>
        </p:txBody>
      </p:sp>
      <p:pic>
        <p:nvPicPr>
          <p:cNvPr id="390" name="Google Shape;390;p107"/>
          <p:cNvPicPr preferRelativeResize="0"/>
          <p:nvPr/>
        </p:nvPicPr>
        <p:blipFill>
          <a:blip r:embed="rId4">
            <a:alphaModFix/>
          </a:blip>
          <a:stretch>
            <a:fillRect/>
          </a:stretch>
        </p:blipFill>
        <p:spPr>
          <a:xfrm>
            <a:off x="2244396" y="1313654"/>
            <a:ext cx="297576" cy="297600"/>
          </a:xfrm>
          <a:prstGeom prst="rect">
            <a:avLst/>
          </a:prstGeom>
          <a:noFill/>
          <a:ln>
            <a:noFill/>
          </a:ln>
        </p:spPr>
      </p:pic>
      <p:pic>
        <p:nvPicPr>
          <p:cNvPr id="391" name="Google Shape;391;p107"/>
          <p:cNvPicPr preferRelativeResize="0"/>
          <p:nvPr/>
        </p:nvPicPr>
        <p:blipFill>
          <a:blip r:embed="rId5">
            <a:alphaModFix/>
          </a:blip>
          <a:stretch>
            <a:fillRect/>
          </a:stretch>
        </p:blipFill>
        <p:spPr>
          <a:xfrm>
            <a:off x="4823575" y="1361325"/>
            <a:ext cx="249900" cy="249925"/>
          </a:xfrm>
          <a:prstGeom prst="rect">
            <a:avLst/>
          </a:prstGeom>
          <a:noFill/>
          <a:ln>
            <a:noFill/>
          </a:ln>
        </p:spPr>
      </p:pic>
      <p:pic>
        <p:nvPicPr>
          <p:cNvPr id="392" name="Google Shape;392;p107"/>
          <p:cNvPicPr preferRelativeResize="0"/>
          <p:nvPr/>
        </p:nvPicPr>
        <p:blipFill>
          <a:blip r:embed="rId6">
            <a:alphaModFix/>
          </a:blip>
          <a:stretch>
            <a:fillRect/>
          </a:stretch>
        </p:blipFill>
        <p:spPr>
          <a:xfrm>
            <a:off x="2244396" y="3009455"/>
            <a:ext cx="297574" cy="297587"/>
          </a:xfrm>
          <a:prstGeom prst="rect">
            <a:avLst/>
          </a:prstGeom>
          <a:noFill/>
          <a:ln>
            <a:noFill/>
          </a:ln>
        </p:spPr>
      </p:pic>
      <p:pic>
        <p:nvPicPr>
          <p:cNvPr id="393" name="Google Shape;393;p107"/>
          <p:cNvPicPr preferRelativeResize="0"/>
          <p:nvPr/>
        </p:nvPicPr>
        <p:blipFill>
          <a:blip r:embed="rId7">
            <a:alphaModFix/>
          </a:blip>
          <a:stretch>
            <a:fillRect/>
          </a:stretch>
        </p:blipFill>
        <p:spPr>
          <a:xfrm>
            <a:off x="4718088" y="3052886"/>
            <a:ext cx="460875" cy="210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pic>
        <p:nvPicPr>
          <p:cNvPr id="398" name="Google Shape;398;p108"/>
          <p:cNvPicPr preferRelativeResize="0"/>
          <p:nvPr/>
        </p:nvPicPr>
        <p:blipFill>
          <a:blip r:embed="rId3">
            <a:alphaModFix/>
          </a:blip>
          <a:stretch>
            <a:fillRect/>
          </a:stretch>
        </p:blipFill>
        <p:spPr>
          <a:xfrm>
            <a:off x="4528125" y="152400"/>
            <a:ext cx="4463474" cy="1933075"/>
          </a:xfrm>
          <a:prstGeom prst="rect">
            <a:avLst/>
          </a:prstGeom>
          <a:noFill/>
          <a:ln>
            <a:noFill/>
          </a:ln>
        </p:spPr>
      </p:pic>
      <p:pic>
        <p:nvPicPr>
          <p:cNvPr id="399" name="Google Shape;399;p108"/>
          <p:cNvPicPr preferRelativeResize="0"/>
          <p:nvPr/>
        </p:nvPicPr>
        <p:blipFill>
          <a:blip r:embed="rId4">
            <a:alphaModFix/>
          </a:blip>
          <a:stretch>
            <a:fillRect/>
          </a:stretch>
        </p:blipFill>
        <p:spPr>
          <a:xfrm>
            <a:off x="152400" y="152400"/>
            <a:ext cx="4180637" cy="48387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Yuki Super Slides 🤟⚡️">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